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449" r:id="rId3"/>
    <p:sldId id="346" r:id="rId4"/>
    <p:sldId id="448" r:id="rId5"/>
    <p:sldId id="446" r:id="rId6"/>
    <p:sldId id="345" r:id="rId7"/>
    <p:sldId id="400" r:id="rId8"/>
    <p:sldId id="452" r:id="rId9"/>
    <p:sldId id="451" r:id="rId10"/>
    <p:sldId id="401" r:id="rId11"/>
    <p:sldId id="454" r:id="rId12"/>
    <p:sldId id="450" r:id="rId13"/>
    <p:sldId id="442" r:id="rId14"/>
    <p:sldId id="456" r:id="rId15"/>
    <p:sldId id="455" r:id="rId16"/>
    <p:sldId id="277" r:id="rId17"/>
    <p:sldId id="447" r:id="rId18"/>
  </p:sldIdLst>
  <p:sldSz cx="9144000" cy="6858000" type="screen4x3"/>
  <p:notesSz cx="7315200" cy="96012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" initials="M" lastIdx="1" clrIdx="0">
    <p:extLst>
      <p:ext uri="{19B8F6BF-5375-455C-9EA6-DF929625EA0E}">
        <p15:presenceInfo xmlns:p15="http://schemas.microsoft.com/office/powerpoint/2012/main" userId="Manuel" providerId="None"/>
      </p:ext>
    </p:extLst>
  </p:cmAuthor>
  <p:cmAuthor id="2" name="mgarces@ingemab.com" initials="m" lastIdx="1" clrIdx="1">
    <p:extLst>
      <p:ext uri="{19B8F6BF-5375-455C-9EA6-DF929625EA0E}">
        <p15:presenceInfo xmlns:p15="http://schemas.microsoft.com/office/powerpoint/2012/main" userId="192ec331ebd1c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CC00"/>
    <a:srgbClr val="66FF33"/>
    <a:srgbClr val="FFCC99"/>
    <a:srgbClr val="33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9467" autoAdjust="0"/>
  </p:normalViewPr>
  <p:slideViewPr>
    <p:cSldViewPr snapToGrid="0" snapToObjects="1">
      <p:cViewPr varScale="1">
        <p:scale>
          <a:sx n="86" d="100"/>
          <a:sy n="86" d="100"/>
        </p:scale>
        <p:origin x="126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172DC-B075-49FE-A76C-706C536945A4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L"/>
        </a:p>
      </dgm:t>
    </dgm:pt>
    <dgm:pt modelId="{0A78A9E1-BBE4-4B06-B184-BE801EF53120}">
      <dgm:prSet phldrT="[Texto]" custT="1"/>
      <dgm:spPr/>
      <dgm:t>
        <a:bodyPr/>
        <a:lstStyle/>
        <a:p>
          <a:r>
            <a:rPr lang="es-CL" sz="1600" dirty="0"/>
            <a:t>Catastro Sanitario y Factibilidad Técnica para Sistema de Alcantarillado con PTAS Localidad de Angostura</a:t>
          </a:r>
        </a:p>
      </dgm:t>
    </dgm:pt>
    <dgm:pt modelId="{755DF30F-BC28-4AD2-891D-844BD6B5057F}" type="parTrans" cxnId="{C883A2BD-97DA-4E9B-A8BB-66729701CE46}">
      <dgm:prSet/>
      <dgm:spPr/>
      <dgm:t>
        <a:bodyPr/>
        <a:lstStyle/>
        <a:p>
          <a:endParaRPr lang="es-CL"/>
        </a:p>
      </dgm:t>
    </dgm:pt>
    <dgm:pt modelId="{BFCE3F9D-18B5-4BFD-A64A-249E242D4791}" type="sibTrans" cxnId="{C883A2BD-97DA-4E9B-A8BB-66729701CE46}">
      <dgm:prSet/>
      <dgm:spPr/>
      <dgm:t>
        <a:bodyPr/>
        <a:lstStyle/>
        <a:p>
          <a:endParaRPr lang="es-CL"/>
        </a:p>
      </dgm:t>
    </dgm:pt>
    <dgm:pt modelId="{D9707525-C50E-441D-9556-755225B0DF0C}">
      <dgm:prSet phldrT="[Texto]" custT="1"/>
      <dgm:spPr/>
      <dgm:t>
        <a:bodyPr/>
        <a:lstStyle/>
        <a:p>
          <a:r>
            <a:rPr lang="es-CL" sz="2000" dirty="0"/>
            <a:t>San Fernando</a:t>
          </a:r>
        </a:p>
      </dgm:t>
    </dgm:pt>
    <dgm:pt modelId="{3DF434C4-8BFB-4BDC-BD50-EA0987B24F8F}" type="parTrans" cxnId="{96302518-1699-4812-9390-08C96484CE2B}">
      <dgm:prSet/>
      <dgm:spPr/>
      <dgm:t>
        <a:bodyPr/>
        <a:lstStyle/>
        <a:p>
          <a:endParaRPr lang="es-CL"/>
        </a:p>
      </dgm:t>
    </dgm:pt>
    <dgm:pt modelId="{6FC2D99F-2620-4616-8AE1-F7E6811CA491}" type="sibTrans" cxnId="{96302518-1699-4812-9390-08C96484CE2B}">
      <dgm:prSet/>
      <dgm:spPr/>
      <dgm:t>
        <a:bodyPr/>
        <a:lstStyle/>
        <a:p>
          <a:endParaRPr lang="es-CL"/>
        </a:p>
      </dgm:t>
    </dgm:pt>
    <dgm:pt modelId="{566CD02E-D1C3-4C9F-B9C3-54CE27F735A1}">
      <dgm:prSet phldrT="[Texto]" custT="1"/>
      <dgm:spPr/>
      <dgm:t>
        <a:bodyPr/>
        <a:lstStyle/>
        <a:p>
          <a:r>
            <a:rPr lang="es-CL" sz="1600" dirty="0"/>
            <a:t>Año 2019</a:t>
          </a:r>
        </a:p>
      </dgm:t>
    </dgm:pt>
    <dgm:pt modelId="{8538A035-B3B8-490C-B6E2-FE061B327FD7}" type="parTrans" cxnId="{FBE0DCFC-3AF8-44AC-AAE8-2670CB8616DE}">
      <dgm:prSet/>
      <dgm:spPr/>
      <dgm:t>
        <a:bodyPr/>
        <a:lstStyle/>
        <a:p>
          <a:endParaRPr lang="es-CL"/>
        </a:p>
      </dgm:t>
    </dgm:pt>
    <dgm:pt modelId="{D3BB79D7-D733-46C2-87EF-7EE4F709365D}" type="sibTrans" cxnId="{FBE0DCFC-3AF8-44AC-AAE8-2670CB8616DE}">
      <dgm:prSet/>
      <dgm:spPr/>
      <dgm:t>
        <a:bodyPr/>
        <a:lstStyle/>
        <a:p>
          <a:endParaRPr lang="es-CL"/>
        </a:p>
      </dgm:t>
    </dgm:pt>
    <dgm:pt modelId="{FF179BAB-46E7-4A86-BBAD-E035024DF7AB}">
      <dgm:prSet phldrT="[Texto]" custT="1"/>
      <dgm:spPr/>
      <dgm:t>
        <a:bodyPr/>
        <a:lstStyle/>
        <a:p>
          <a:r>
            <a:rPr lang="es-CL" sz="1600" dirty="0"/>
            <a:t>Construcción Red Alcantarillado y PTAS Sectores Las Mercedes, el Rosario y el Redil (RS </a:t>
          </a:r>
          <a:r>
            <a:rPr lang="es-CL" sz="1600" dirty="0" err="1"/>
            <a:t>Mideso</a:t>
          </a:r>
          <a:r>
            <a:rPr lang="es-CL" sz="1600" dirty="0"/>
            <a:t>)</a:t>
          </a:r>
        </a:p>
      </dgm:t>
    </dgm:pt>
    <dgm:pt modelId="{E3A5D6C6-3699-4CA6-B33C-47845817C593}" type="parTrans" cxnId="{1028C3E1-21D3-4A7C-B5B4-6CA50649DFE5}">
      <dgm:prSet/>
      <dgm:spPr/>
      <dgm:t>
        <a:bodyPr/>
        <a:lstStyle/>
        <a:p>
          <a:endParaRPr lang="es-CL"/>
        </a:p>
      </dgm:t>
    </dgm:pt>
    <dgm:pt modelId="{0E282964-1F9E-447D-9F98-47C3552983A4}" type="sibTrans" cxnId="{1028C3E1-21D3-4A7C-B5B4-6CA50649DFE5}">
      <dgm:prSet/>
      <dgm:spPr/>
      <dgm:t>
        <a:bodyPr/>
        <a:lstStyle/>
        <a:p>
          <a:endParaRPr lang="es-CL"/>
        </a:p>
      </dgm:t>
    </dgm:pt>
    <dgm:pt modelId="{0740B8EA-906E-499F-A26C-3CC9E763B3E7}">
      <dgm:prSet phldrT="[Texto]" custT="1"/>
      <dgm:spPr/>
      <dgm:t>
        <a:bodyPr/>
        <a:lstStyle/>
        <a:p>
          <a:r>
            <a:rPr lang="es-CL" sz="2000" dirty="0"/>
            <a:t>María Pinto</a:t>
          </a:r>
        </a:p>
      </dgm:t>
    </dgm:pt>
    <dgm:pt modelId="{1BAE71BC-7F48-4C26-A20C-56F28E9F42AA}" type="parTrans" cxnId="{A88F2A28-C690-46C9-8D8B-D24BE0D5287B}">
      <dgm:prSet/>
      <dgm:spPr/>
      <dgm:t>
        <a:bodyPr/>
        <a:lstStyle/>
        <a:p>
          <a:endParaRPr lang="es-CL"/>
        </a:p>
      </dgm:t>
    </dgm:pt>
    <dgm:pt modelId="{722E021B-AE81-4AA0-A46E-393D83E89F03}" type="sibTrans" cxnId="{A88F2A28-C690-46C9-8D8B-D24BE0D5287B}">
      <dgm:prSet/>
      <dgm:spPr/>
      <dgm:t>
        <a:bodyPr/>
        <a:lstStyle/>
        <a:p>
          <a:endParaRPr lang="es-CL"/>
        </a:p>
      </dgm:t>
    </dgm:pt>
    <dgm:pt modelId="{E0770F4F-A158-40C1-B6F2-59B80E2CF97C}">
      <dgm:prSet phldrT="[Texto]" custT="1"/>
      <dgm:spPr/>
      <dgm:t>
        <a:bodyPr/>
        <a:lstStyle/>
        <a:p>
          <a:r>
            <a:rPr lang="es-CL" sz="2000" dirty="0"/>
            <a:t>Año 2020</a:t>
          </a:r>
        </a:p>
      </dgm:t>
    </dgm:pt>
    <dgm:pt modelId="{22051E03-3A5E-4804-A4DD-42C67B201CBF}" type="parTrans" cxnId="{B0DDA669-733C-4A2A-8E97-2D1168C0B5D9}">
      <dgm:prSet/>
      <dgm:spPr/>
      <dgm:t>
        <a:bodyPr/>
        <a:lstStyle/>
        <a:p>
          <a:endParaRPr lang="es-CL"/>
        </a:p>
      </dgm:t>
    </dgm:pt>
    <dgm:pt modelId="{8689CBCB-5831-4F15-B862-F130A4090211}" type="sibTrans" cxnId="{B0DDA669-733C-4A2A-8E97-2D1168C0B5D9}">
      <dgm:prSet/>
      <dgm:spPr/>
      <dgm:t>
        <a:bodyPr/>
        <a:lstStyle/>
        <a:p>
          <a:endParaRPr lang="es-CL"/>
        </a:p>
      </dgm:t>
    </dgm:pt>
    <dgm:pt modelId="{44485CC3-E939-4508-BC8B-C7C4C23BD44D}">
      <dgm:prSet phldrT="[Texto]" custT="1"/>
      <dgm:spPr/>
      <dgm:t>
        <a:bodyPr/>
        <a:lstStyle/>
        <a:p>
          <a:r>
            <a:rPr lang="es-CL" sz="1600" dirty="0"/>
            <a:t>Catastro Sanitario y Factibilidad Técnica para Sistema de Alcantarillado con PTAS Localidad San José de Marchigüe</a:t>
          </a:r>
        </a:p>
      </dgm:t>
    </dgm:pt>
    <dgm:pt modelId="{E5C28FC4-C615-45BC-9001-7934C6D598A4}" type="parTrans" cxnId="{946D7B75-FAD6-4E02-976F-57268F9609D0}">
      <dgm:prSet/>
      <dgm:spPr/>
      <dgm:t>
        <a:bodyPr/>
        <a:lstStyle/>
        <a:p>
          <a:endParaRPr lang="es-CL"/>
        </a:p>
      </dgm:t>
    </dgm:pt>
    <dgm:pt modelId="{72FA8F82-B161-414A-A53E-32F035F5C27C}" type="sibTrans" cxnId="{946D7B75-FAD6-4E02-976F-57268F9609D0}">
      <dgm:prSet/>
      <dgm:spPr/>
      <dgm:t>
        <a:bodyPr/>
        <a:lstStyle/>
        <a:p>
          <a:endParaRPr lang="es-CL"/>
        </a:p>
      </dgm:t>
    </dgm:pt>
    <dgm:pt modelId="{2607ED29-34A6-4767-AE8D-68D191AF6E99}">
      <dgm:prSet phldrT="[Texto]" custT="1"/>
      <dgm:spPr/>
      <dgm:t>
        <a:bodyPr/>
        <a:lstStyle/>
        <a:p>
          <a:r>
            <a:rPr lang="es-CL" sz="2000" dirty="0"/>
            <a:t>Pichidegua</a:t>
          </a:r>
        </a:p>
      </dgm:t>
    </dgm:pt>
    <dgm:pt modelId="{F5DC016A-A062-42E2-B4D8-D1AD3A7515F4}" type="parTrans" cxnId="{44414C98-8FE7-4D5E-A3D2-FCBC317BC792}">
      <dgm:prSet/>
      <dgm:spPr/>
      <dgm:t>
        <a:bodyPr/>
        <a:lstStyle/>
        <a:p>
          <a:endParaRPr lang="es-CL"/>
        </a:p>
      </dgm:t>
    </dgm:pt>
    <dgm:pt modelId="{CC2CDDB1-5504-4F0E-A535-317A4D2A7DA6}" type="sibTrans" cxnId="{44414C98-8FE7-4D5E-A3D2-FCBC317BC792}">
      <dgm:prSet/>
      <dgm:spPr/>
      <dgm:t>
        <a:bodyPr/>
        <a:lstStyle/>
        <a:p>
          <a:endParaRPr lang="es-CL"/>
        </a:p>
      </dgm:t>
    </dgm:pt>
    <dgm:pt modelId="{34C648D0-6EFA-4142-B9FD-FD1ED040CBE2}">
      <dgm:prSet phldrT="[Texto]" custT="1"/>
      <dgm:spPr/>
      <dgm:t>
        <a:bodyPr/>
        <a:lstStyle/>
        <a:p>
          <a:r>
            <a:rPr lang="es-CL" sz="2000" dirty="0"/>
            <a:t>Año 2021</a:t>
          </a:r>
        </a:p>
      </dgm:t>
    </dgm:pt>
    <dgm:pt modelId="{9676FBBB-5F7D-4119-A3EB-9DA630A1DB28}" type="parTrans" cxnId="{35D51D80-4ECD-4B41-BAB9-22D2FFB34915}">
      <dgm:prSet/>
      <dgm:spPr/>
      <dgm:t>
        <a:bodyPr/>
        <a:lstStyle/>
        <a:p>
          <a:endParaRPr lang="es-CL"/>
        </a:p>
      </dgm:t>
    </dgm:pt>
    <dgm:pt modelId="{42284ED2-BCA9-4A18-A11B-A562A54F1761}" type="sibTrans" cxnId="{35D51D80-4ECD-4B41-BAB9-22D2FFB34915}">
      <dgm:prSet/>
      <dgm:spPr/>
      <dgm:t>
        <a:bodyPr/>
        <a:lstStyle/>
        <a:p>
          <a:endParaRPr lang="es-CL"/>
        </a:p>
      </dgm:t>
    </dgm:pt>
    <dgm:pt modelId="{D471D4C2-7D79-43F3-BE83-2470EA738C9B}" type="pres">
      <dgm:prSet presAssocID="{845172DC-B075-49FE-A76C-706C536945A4}" presName="Name0" presStyleCnt="0">
        <dgm:presLayoutVars>
          <dgm:dir/>
          <dgm:animLvl val="lvl"/>
          <dgm:resizeHandles val="exact"/>
        </dgm:presLayoutVars>
      </dgm:prSet>
      <dgm:spPr/>
    </dgm:pt>
    <dgm:pt modelId="{49129726-FAFE-40D8-A77E-CC77BCA147DF}" type="pres">
      <dgm:prSet presAssocID="{44485CC3-E939-4508-BC8B-C7C4C23BD44D}" presName="boxAndChildren" presStyleCnt="0"/>
      <dgm:spPr/>
    </dgm:pt>
    <dgm:pt modelId="{0E7C7EEC-1DB6-4454-AF33-B87186E310A7}" type="pres">
      <dgm:prSet presAssocID="{44485CC3-E939-4508-BC8B-C7C4C23BD44D}" presName="parentTextBox" presStyleLbl="node1" presStyleIdx="0" presStyleCnt="3"/>
      <dgm:spPr/>
    </dgm:pt>
    <dgm:pt modelId="{F2A5B10D-510A-447F-AF20-70CEB51D0A91}" type="pres">
      <dgm:prSet presAssocID="{44485CC3-E939-4508-BC8B-C7C4C23BD44D}" presName="entireBox" presStyleLbl="node1" presStyleIdx="0" presStyleCnt="3"/>
      <dgm:spPr/>
    </dgm:pt>
    <dgm:pt modelId="{91A1975A-BB69-47B0-8698-C50319D3E2A5}" type="pres">
      <dgm:prSet presAssocID="{44485CC3-E939-4508-BC8B-C7C4C23BD44D}" presName="descendantBox" presStyleCnt="0"/>
      <dgm:spPr/>
    </dgm:pt>
    <dgm:pt modelId="{7C5AE15A-9AA9-4CEE-9924-8BD91CD583B4}" type="pres">
      <dgm:prSet presAssocID="{2607ED29-34A6-4767-AE8D-68D191AF6E99}" presName="childTextBox" presStyleLbl="fgAccFollowNode1" presStyleIdx="0" presStyleCnt="6">
        <dgm:presLayoutVars>
          <dgm:bulletEnabled val="1"/>
        </dgm:presLayoutVars>
      </dgm:prSet>
      <dgm:spPr/>
    </dgm:pt>
    <dgm:pt modelId="{D8338CAF-2A3C-4A30-A1A7-EB63BEE0CC59}" type="pres">
      <dgm:prSet presAssocID="{34C648D0-6EFA-4142-B9FD-FD1ED040CBE2}" presName="childTextBox" presStyleLbl="fgAccFollowNode1" presStyleIdx="1" presStyleCnt="6">
        <dgm:presLayoutVars>
          <dgm:bulletEnabled val="1"/>
        </dgm:presLayoutVars>
      </dgm:prSet>
      <dgm:spPr/>
    </dgm:pt>
    <dgm:pt modelId="{320B9768-30DF-4F8C-9914-C7D749326FDD}" type="pres">
      <dgm:prSet presAssocID="{0E282964-1F9E-447D-9F98-47C3552983A4}" presName="sp" presStyleCnt="0"/>
      <dgm:spPr/>
    </dgm:pt>
    <dgm:pt modelId="{541500BA-4AC8-4A6A-A3B4-C683E00BF1C8}" type="pres">
      <dgm:prSet presAssocID="{FF179BAB-46E7-4A86-BBAD-E035024DF7AB}" presName="arrowAndChildren" presStyleCnt="0"/>
      <dgm:spPr/>
    </dgm:pt>
    <dgm:pt modelId="{0C9B8080-2ED9-400A-B11C-9678C4ED7FE2}" type="pres">
      <dgm:prSet presAssocID="{FF179BAB-46E7-4A86-BBAD-E035024DF7AB}" presName="parentTextArrow" presStyleLbl="node1" presStyleIdx="0" presStyleCnt="3"/>
      <dgm:spPr/>
    </dgm:pt>
    <dgm:pt modelId="{075BEA42-F1F1-40AD-9444-52880C65CB99}" type="pres">
      <dgm:prSet presAssocID="{FF179BAB-46E7-4A86-BBAD-E035024DF7AB}" presName="arrow" presStyleLbl="node1" presStyleIdx="1" presStyleCnt="3"/>
      <dgm:spPr/>
    </dgm:pt>
    <dgm:pt modelId="{0D8DDFCF-CE69-4E88-8B32-F4A51AE0E7B6}" type="pres">
      <dgm:prSet presAssocID="{FF179BAB-46E7-4A86-BBAD-E035024DF7AB}" presName="descendantArrow" presStyleCnt="0"/>
      <dgm:spPr/>
    </dgm:pt>
    <dgm:pt modelId="{3F0EB64E-F52D-4EAD-85FC-BE25E18A94B4}" type="pres">
      <dgm:prSet presAssocID="{0740B8EA-906E-499F-A26C-3CC9E763B3E7}" presName="childTextArrow" presStyleLbl="fgAccFollowNode1" presStyleIdx="2" presStyleCnt="6">
        <dgm:presLayoutVars>
          <dgm:bulletEnabled val="1"/>
        </dgm:presLayoutVars>
      </dgm:prSet>
      <dgm:spPr/>
    </dgm:pt>
    <dgm:pt modelId="{51C3D2DC-2B26-4730-AFCB-9E0367AB4380}" type="pres">
      <dgm:prSet presAssocID="{E0770F4F-A158-40C1-B6F2-59B80E2CF97C}" presName="childTextArrow" presStyleLbl="fgAccFollowNode1" presStyleIdx="3" presStyleCnt="6">
        <dgm:presLayoutVars>
          <dgm:bulletEnabled val="1"/>
        </dgm:presLayoutVars>
      </dgm:prSet>
      <dgm:spPr/>
    </dgm:pt>
    <dgm:pt modelId="{BD2C054D-A5BF-4E6F-BF9A-3001EE63A351}" type="pres">
      <dgm:prSet presAssocID="{BFCE3F9D-18B5-4BFD-A64A-249E242D4791}" presName="sp" presStyleCnt="0"/>
      <dgm:spPr/>
    </dgm:pt>
    <dgm:pt modelId="{FC56B9D5-EB21-48A3-BF32-DCAF9DEF2DB2}" type="pres">
      <dgm:prSet presAssocID="{0A78A9E1-BBE4-4B06-B184-BE801EF53120}" presName="arrowAndChildren" presStyleCnt="0"/>
      <dgm:spPr/>
    </dgm:pt>
    <dgm:pt modelId="{FE0CD1F6-B7C3-4785-B24D-A05EDFAFFE83}" type="pres">
      <dgm:prSet presAssocID="{0A78A9E1-BBE4-4B06-B184-BE801EF53120}" presName="parentTextArrow" presStyleLbl="node1" presStyleIdx="1" presStyleCnt="3"/>
      <dgm:spPr/>
    </dgm:pt>
    <dgm:pt modelId="{39CE69A2-08C3-48EE-BC03-2B6D8353E05E}" type="pres">
      <dgm:prSet presAssocID="{0A78A9E1-BBE4-4B06-B184-BE801EF53120}" presName="arrow" presStyleLbl="node1" presStyleIdx="2" presStyleCnt="3"/>
      <dgm:spPr/>
    </dgm:pt>
    <dgm:pt modelId="{DE19251D-B392-42F2-AAA8-A079CC70F721}" type="pres">
      <dgm:prSet presAssocID="{0A78A9E1-BBE4-4B06-B184-BE801EF53120}" presName="descendantArrow" presStyleCnt="0"/>
      <dgm:spPr/>
    </dgm:pt>
    <dgm:pt modelId="{09475BCB-1F3B-4E00-8D25-34B2FFC53A21}" type="pres">
      <dgm:prSet presAssocID="{D9707525-C50E-441D-9556-755225B0DF0C}" presName="childTextArrow" presStyleLbl="fgAccFollowNode1" presStyleIdx="4" presStyleCnt="6">
        <dgm:presLayoutVars>
          <dgm:bulletEnabled val="1"/>
        </dgm:presLayoutVars>
      </dgm:prSet>
      <dgm:spPr/>
    </dgm:pt>
    <dgm:pt modelId="{B9E14345-C683-4EE6-9AAF-F097783F675B}" type="pres">
      <dgm:prSet presAssocID="{566CD02E-D1C3-4C9F-B9C3-54CE27F735A1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9640909-583A-4426-BB82-AE27872AE89B}" type="presOf" srcId="{845172DC-B075-49FE-A76C-706C536945A4}" destId="{D471D4C2-7D79-43F3-BE83-2470EA738C9B}" srcOrd="0" destOrd="0" presId="urn:microsoft.com/office/officeart/2005/8/layout/process4"/>
    <dgm:cxn modelId="{96302518-1699-4812-9390-08C96484CE2B}" srcId="{0A78A9E1-BBE4-4B06-B184-BE801EF53120}" destId="{D9707525-C50E-441D-9556-755225B0DF0C}" srcOrd="0" destOrd="0" parTransId="{3DF434C4-8BFB-4BDC-BD50-EA0987B24F8F}" sibTransId="{6FC2D99F-2620-4616-8AE1-F7E6811CA491}"/>
    <dgm:cxn modelId="{A88F2A28-C690-46C9-8D8B-D24BE0D5287B}" srcId="{FF179BAB-46E7-4A86-BBAD-E035024DF7AB}" destId="{0740B8EA-906E-499F-A26C-3CC9E763B3E7}" srcOrd="0" destOrd="0" parTransId="{1BAE71BC-7F48-4C26-A20C-56F28E9F42AA}" sibTransId="{722E021B-AE81-4AA0-A46E-393D83E89F03}"/>
    <dgm:cxn modelId="{81BDDE5B-11EE-40F5-A1CE-37DC78DAFD8C}" type="presOf" srcId="{E0770F4F-A158-40C1-B6F2-59B80E2CF97C}" destId="{51C3D2DC-2B26-4730-AFCB-9E0367AB4380}" srcOrd="0" destOrd="0" presId="urn:microsoft.com/office/officeart/2005/8/layout/process4"/>
    <dgm:cxn modelId="{BBAE7C5C-CEF9-4C3A-96F7-8BD92113615A}" type="presOf" srcId="{2607ED29-34A6-4767-AE8D-68D191AF6E99}" destId="{7C5AE15A-9AA9-4CEE-9924-8BD91CD583B4}" srcOrd="0" destOrd="0" presId="urn:microsoft.com/office/officeart/2005/8/layout/process4"/>
    <dgm:cxn modelId="{25317262-E786-46FE-9022-DD4969BC9F0C}" type="presOf" srcId="{0A78A9E1-BBE4-4B06-B184-BE801EF53120}" destId="{FE0CD1F6-B7C3-4785-B24D-A05EDFAFFE83}" srcOrd="0" destOrd="0" presId="urn:microsoft.com/office/officeart/2005/8/layout/process4"/>
    <dgm:cxn modelId="{B0DDA669-733C-4A2A-8E97-2D1168C0B5D9}" srcId="{FF179BAB-46E7-4A86-BBAD-E035024DF7AB}" destId="{E0770F4F-A158-40C1-B6F2-59B80E2CF97C}" srcOrd="1" destOrd="0" parTransId="{22051E03-3A5E-4804-A4DD-42C67B201CBF}" sibTransId="{8689CBCB-5831-4F15-B862-F130A4090211}"/>
    <dgm:cxn modelId="{245C9E4D-F3FD-4FFB-BA36-E0C9F2DA7355}" type="presOf" srcId="{0740B8EA-906E-499F-A26C-3CC9E763B3E7}" destId="{3F0EB64E-F52D-4EAD-85FC-BE25E18A94B4}" srcOrd="0" destOrd="0" presId="urn:microsoft.com/office/officeart/2005/8/layout/process4"/>
    <dgm:cxn modelId="{946D7B75-FAD6-4E02-976F-57268F9609D0}" srcId="{845172DC-B075-49FE-A76C-706C536945A4}" destId="{44485CC3-E939-4508-BC8B-C7C4C23BD44D}" srcOrd="2" destOrd="0" parTransId="{E5C28FC4-C615-45BC-9001-7934C6D598A4}" sibTransId="{72FA8F82-B161-414A-A53E-32F035F5C27C}"/>
    <dgm:cxn modelId="{35D51D80-4ECD-4B41-BAB9-22D2FFB34915}" srcId="{44485CC3-E939-4508-BC8B-C7C4C23BD44D}" destId="{34C648D0-6EFA-4142-B9FD-FD1ED040CBE2}" srcOrd="1" destOrd="0" parTransId="{9676FBBB-5F7D-4119-A3EB-9DA630A1DB28}" sibTransId="{42284ED2-BCA9-4A18-A11B-A562A54F1761}"/>
    <dgm:cxn modelId="{AA784381-9FDC-47D0-9218-0B6DA4FD16E5}" type="presOf" srcId="{FF179BAB-46E7-4A86-BBAD-E035024DF7AB}" destId="{0C9B8080-2ED9-400A-B11C-9678C4ED7FE2}" srcOrd="0" destOrd="0" presId="urn:microsoft.com/office/officeart/2005/8/layout/process4"/>
    <dgm:cxn modelId="{25E23184-3A2E-4512-92AE-A2ED85B1F3A2}" type="presOf" srcId="{566CD02E-D1C3-4C9F-B9C3-54CE27F735A1}" destId="{B9E14345-C683-4EE6-9AAF-F097783F675B}" srcOrd="0" destOrd="0" presId="urn:microsoft.com/office/officeart/2005/8/layout/process4"/>
    <dgm:cxn modelId="{8434D086-AE4D-487E-9C9E-CC66B126B737}" type="presOf" srcId="{44485CC3-E939-4508-BC8B-C7C4C23BD44D}" destId="{F2A5B10D-510A-447F-AF20-70CEB51D0A91}" srcOrd="1" destOrd="0" presId="urn:microsoft.com/office/officeart/2005/8/layout/process4"/>
    <dgm:cxn modelId="{63AEDB92-788B-4A64-A291-499C9B650BD8}" type="presOf" srcId="{44485CC3-E939-4508-BC8B-C7C4C23BD44D}" destId="{0E7C7EEC-1DB6-4454-AF33-B87186E310A7}" srcOrd="0" destOrd="0" presId="urn:microsoft.com/office/officeart/2005/8/layout/process4"/>
    <dgm:cxn modelId="{4D19CD97-BB57-411A-8539-9A44EAF411E4}" type="presOf" srcId="{34C648D0-6EFA-4142-B9FD-FD1ED040CBE2}" destId="{D8338CAF-2A3C-4A30-A1A7-EB63BEE0CC59}" srcOrd="0" destOrd="0" presId="urn:microsoft.com/office/officeart/2005/8/layout/process4"/>
    <dgm:cxn modelId="{44414C98-8FE7-4D5E-A3D2-FCBC317BC792}" srcId="{44485CC3-E939-4508-BC8B-C7C4C23BD44D}" destId="{2607ED29-34A6-4767-AE8D-68D191AF6E99}" srcOrd="0" destOrd="0" parTransId="{F5DC016A-A062-42E2-B4D8-D1AD3A7515F4}" sibTransId="{CC2CDDB1-5504-4F0E-A535-317A4D2A7DA6}"/>
    <dgm:cxn modelId="{075D8AA0-082F-44E9-8C5B-74FF412C7EDC}" type="presOf" srcId="{0A78A9E1-BBE4-4B06-B184-BE801EF53120}" destId="{39CE69A2-08C3-48EE-BC03-2B6D8353E05E}" srcOrd="1" destOrd="0" presId="urn:microsoft.com/office/officeart/2005/8/layout/process4"/>
    <dgm:cxn modelId="{C883A2BD-97DA-4E9B-A8BB-66729701CE46}" srcId="{845172DC-B075-49FE-A76C-706C536945A4}" destId="{0A78A9E1-BBE4-4B06-B184-BE801EF53120}" srcOrd="0" destOrd="0" parTransId="{755DF30F-BC28-4AD2-891D-844BD6B5057F}" sibTransId="{BFCE3F9D-18B5-4BFD-A64A-249E242D4791}"/>
    <dgm:cxn modelId="{F79BBED4-92B8-45E5-B598-3780CB37A531}" type="presOf" srcId="{D9707525-C50E-441D-9556-755225B0DF0C}" destId="{09475BCB-1F3B-4E00-8D25-34B2FFC53A21}" srcOrd="0" destOrd="0" presId="urn:microsoft.com/office/officeart/2005/8/layout/process4"/>
    <dgm:cxn modelId="{1028C3E1-21D3-4A7C-B5B4-6CA50649DFE5}" srcId="{845172DC-B075-49FE-A76C-706C536945A4}" destId="{FF179BAB-46E7-4A86-BBAD-E035024DF7AB}" srcOrd="1" destOrd="0" parTransId="{E3A5D6C6-3699-4CA6-B33C-47845817C593}" sibTransId="{0E282964-1F9E-447D-9F98-47C3552983A4}"/>
    <dgm:cxn modelId="{70E7D8F9-E0C1-4EED-9F7B-95C270DE6C9E}" type="presOf" srcId="{FF179BAB-46E7-4A86-BBAD-E035024DF7AB}" destId="{075BEA42-F1F1-40AD-9444-52880C65CB99}" srcOrd="1" destOrd="0" presId="urn:microsoft.com/office/officeart/2005/8/layout/process4"/>
    <dgm:cxn modelId="{FBE0DCFC-3AF8-44AC-AAE8-2670CB8616DE}" srcId="{0A78A9E1-BBE4-4B06-B184-BE801EF53120}" destId="{566CD02E-D1C3-4C9F-B9C3-54CE27F735A1}" srcOrd="1" destOrd="0" parTransId="{8538A035-B3B8-490C-B6E2-FE061B327FD7}" sibTransId="{D3BB79D7-D733-46C2-87EF-7EE4F709365D}"/>
    <dgm:cxn modelId="{8BC19B91-3990-40ED-8285-B3CF1E66B941}" type="presParOf" srcId="{D471D4C2-7D79-43F3-BE83-2470EA738C9B}" destId="{49129726-FAFE-40D8-A77E-CC77BCA147DF}" srcOrd="0" destOrd="0" presId="urn:microsoft.com/office/officeart/2005/8/layout/process4"/>
    <dgm:cxn modelId="{94595B9F-35EE-4E3C-81B1-50FD2E732B26}" type="presParOf" srcId="{49129726-FAFE-40D8-A77E-CC77BCA147DF}" destId="{0E7C7EEC-1DB6-4454-AF33-B87186E310A7}" srcOrd="0" destOrd="0" presId="urn:microsoft.com/office/officeart/2005/8/layout/process4"/>
    <dgm:cxn modelId="{FAB5A059-7171-4A3D-A111-7A414652309E}" type="presParOf" srcId="{49129726-FAFE-40D8-A77E-CC77BCA147DF}" destId="{F2A5B10D-510A-447F-AF20-70CEB51D0A91}" srcOrd="1" destOrd="0" presId="urn:microsoft.com/office/officeart/2005/8/layout/process4"/>
    <dgm:cxn modelId="{84AE940B-66FE-48AB-8F11-21D59B8FB142}" type="presParOf" srcId="{49129726-FAFE-40D8-A77E-CC77BCA147DF}" destId="{91A1975A-BB69-47B0-8698-C50319D3E2A5}" srcOrd="2" destOrd="0" presId="urn:microsoft.com/office/officeart/2005/8/layout/process4"/>
    <dgm:cxn modelId="{BC5E7C63-B458-4A5A-A4E0-8E4EAC947F8C}" type="presParOf" srcId="{91A1975A-BB69-47B0-8698-C50319D3E2A5}" destId="{7C5AE15A-9AA9-4CEE-9924-8BD91CD583B4}" srcOrd="0" destOrd="0" presId="urn:microsoft.com/office/officeart/2005/8/layout/process4"/>
    <dgm:cxn modelId="{6BDA086B-319E-4DEE-83C7-6E50E217ECAE}" type="presParOf" srcId="{91A1975A-BB69-47B0-8698-C50319D3E2A5}" destId="{D8338CAF-2A3C-4A30-A1A7-EB63BEE0CC59}" srcOrd="1" destOrd="0" presId="urn:microsoft.com/office/officeart/2005/8/layout/process4"/>
    <dgm:cxn modelId="{DA119F41-B1F2-4E1E-B31F-E83D78D21CCA}" type="presParOf" srcId="{D471D4C2-7D79-43F3-BE83-2470EA738C9B}" destId="{320B9768-30DF-4F8C-9914-C7D749326FDD}" srcOrd="1" destOrd="0" presId="urn:microsoft.com/office/officeart/2005/8/layout/process4"/>
    <dgm:cxn modelId="{27127337-563A-4036-B488-D8851856BAC2}" type="presParOf" srcId="{D471D4C2-7D79-43F3-BE83-2470EA738C9B}" destId="{541500BA-4AC8-4A6A-A3B4-C683E00BF1C8}" srcOrd="2" destOrd="0" presId="urn:microsoft.com/office/officeart/2005/8/layout/process4"/>
    <dgm:cxn modelId="{F591772E-9167-413D-B97D-34C447D4B196}" type="presParOf" srcId="{541500BA-4AC8-4A6A-A3B4-C683E00BF1C8}" destId="{0C9B8080-2ED9-400A-B11C-9678C4ED7FE2}" srcOrd="0" destOrd="0" presId="urn:microsoft.com/office/officeart/2005/8/layout/process4"/>
    <dgm:cxn modelId="{78ABF59C-87C9-4FD8-81BA-5A408DCC3902}" type="presParOf" srcId="{541500BA-4AC8-4A6A-A3B4-C683E00BF1C8}" destId="{075BEA42-F1F1-40AD-9444-52880C65CB99}" srcOrd="1" destOrd="0" presId="urn:microsoft.com/office/officeart/2005/8/layout/process4"/>
    <dgm:cxn modelId="{7E7117AA-FFEA-4074-867B-5E38D54547AD}" type="presParOf" srcId="{541500BA-4AC8-4A6A-A3B4-C683E00BF1C8}" destId="{0D8DDFCF-CE69-4E88-8B32-F4A51AE0E7B6}" srcOrd="2" destOrd="0" presId="urn:microsoft.com/office/officeart/2005/8/layout/process4"/>
    <dgm:cxn modelId="{53D54C8E-8732-4D4C-A91B-F1DB87180B67}" type="presParOf" srcId="{0D8DDFCF-CE69-4E88-8B32-F4A51AE0E7B6}" destId="{3F0EB64E-F52D-4EAD-85FC-BE25E18A94B4}" srcOrd="0" destOrd="0" presId="urn:microsoft.com/office/officeart/2005/8/layout/process4"/>
    <dgm:cxn modelId="{3D496671-3DCD-4ABA-BEDD-86BC031AE1E4}" type="presParOf" srcId="{0D8DDFCF-CE69-4E88-8B32-F4A51AE0E7B6}" destId="{51C3D2DC-2B26-4730-AFCB-9E0367AB4380}" srcOrd="1" destOrd="0" presId="urn:microsoft.com/office/officeart/2005/8/layout/process4"/>
    <dgm:cxn modelId="{38CAD2D4-92DA-48B4-B0DD-A5FE74593C90}" type="presParOf" srcId="{D471D4C2-7D79-43F3-BE83-2470EA738C9B}" destId="{BD2C054D-A5BF-4E6F-BF9A-3001EE63A351}" srcOrd="3" destOrd="0" presId="urn:microsoft.com/office/officeart/2005/8/layout/process4"/>
    <dgm:cxn modelId="{1EC2FE0D-9080-4EE1-9301-6E676F68A0B9}" type="presParOf" srcId="{D471D4C2-7D79-43F3-BE83-2470EA738C9B}" destId="{FC56B9D5-EB21-48A3-BF32-DCAF9DEF2DB2}" srcOrd="4" destOrd="0" presId="urn:microsoft.com/office/officeart/2005/8/layout/process4"/>
    <dgm:cxn modelId="{88AFEA1E-F833-4A06-A78D-F525302D59DE}" type="presParOf" srcId="{FC56B9D5-EB21-48A3-BF32-DCAF9DEF2DB2}" destId="{FE0CD1F6-B7C3-4785-B24D-A05EDFAFFE83}" srcOrd="0" destOrd="0" presId="urn:microsoft.com/office/officeart/2005/8/layout/process4"/>
    <dgm:cxn modelId="{7942F050-399B-4C35-9182-F05DBCB977B2}" type="presParOf" srcId="{FC56B9D5-EB21-48A3-BF32-DCAF9DEF2DB2}" destId="{39CE69A2-08C3-48EE-BC03-2B6D8353E05E}" srcOrd="1" destOrd="0" presId="urn:microsoft.com/office/officeart/2005/8/layout/process4"/>
    <dgm:cxn modelId="{7EBF6838-5602-420C-92E2-F8F62333DCD6}" type="presParOf" srcId="{FC56B9D5-EB21-48A3-BF32-DCAF9DEF2DB2}" destId="{DE19251D-B392-42F2-AAA8-A079CC70F721}" srcOrd="2" destOrd="0" presId="urn:microsoft.com/office/officeart/2005/8/layout/process4"/>
    <dgm:cxn modelId="{3646BF7B-7458-4A20-A7BD-7337BEB32334}" type="presParOf" srcId="{DE19251D-B392-42F2-AAA8-A079CC70F721}" destId="{09475BCB-1F3B-4E00-8D25-34B2FFC53A21}" srcOrd="0" destOrd="0" presId="urn:microsoft.com/office/officeart/2005/8/layout/process4"/>
    <dgm:cxn modelId="{A65E2847-AED2-4999-A632-C65FBE035EE5}" type="presParOf" srcId="{DE19251D-B392-42F2-AAA8-A079CC70F721}" destId="{B9E14345-C683-4EE6-9AAF-F097783F675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172DC-B075-49FE-A76C-706C536945A4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0A78A9E1-BBE4-4B06-B184-BE801EF53120}">
      <dgm:prSet phldrT="[Texto]" custT="1"/>
      <dgm:spPr/>
      <dgm:t>
        <a:bodyPr/>
        <a:lstStyle/>
        <a:p>
          <a:r>
            <a:rPr lang="es-CL" sz="1600" dirty="0"/>
            <a:t>Saneamiento Sanitario Integral localidad de Manzanar (RS Diseño </a:t>
          </a:r>
          <a:r>
            <a:rPr lang="es-CL" sz="1600" dirty="0" err="1"/>
            <a:t>Mideso</a:t>
          </a:r>
          <a:r>
            <a:rPr lang="es-CL" sz="1600" dirty="0"/>
            <a:t>)</a:t>
          </a:r>
        </a:p>
      </dgm:t>
    </dgm:pt>
    <dgm:pt modelId="{755DF30F-BC28-4AD2-891D-844BD6B5057F}" type="parTrans" cxnId="{C883A2BD-97DA-4E9B-A8BB-66729701CE46}">
      <dgm:prSet/>
      <dgm:spPr/>
      <dgm:t>
        <a:bodyPr/>
        <a:lstStyle/>
        <a:p>
          <a:endParaRPr lang="es-CL"/>
        </a:p>
      </dgm:t>
    </dgm:pt>
    <dgm:pt modelId="{BFCE3F9D-18B5-4BFD-A64A-249E242D4791}" type="sibTrans" cxnId="{C883A2BD-97DA-4E9B-A8BB-66729701CE46}">
      <dgm:prSet/>
      <dgm:spPr/>
      <dgm:t>
        <a:bodyPr/>
        <a:lstStyle/>
        <a:p>
          <a:endParaRPr lang="es-CL"/>
        </a:p>
      </dgm:t>
    </dgm:pt>
    <dgm:pt modelId="{D9707525-C50E-441D-9556-755225B0DF0C}">
      <dgm:prSet phldrT="[Texto]" custT="1"/>
      <dgm:spPr/>
      <dgm:t>
        <a:bodyPr/>
        <a:lstStyle/>
        <a:p>
          <a:r>
            <a:rPr lang="es-CL" sz="1800" dirty="0"/>
            <a:t>Curacautín</a:t>
          </a:r>
        </a:p>
      </dgm:t>
    </dgm:pt>
    <dgm:pt modelId="{3DF434C4-8BFB-4BDC-BD50-EA0987B24F8F}" type="parTrans" cxnId="{96302518-1699-4812-9390-08C96484CE2B}">
      <dgm:prSet/>
      <dgm:spPr/>
      <dgm:t>
        <a:bodyPr/>
        <a:lstStyle/>
        <a:p>
          <a:endParaRPr lang="es-CL"/>
        </a:p>
      </dgm:t>
    </dgm:pt>
    <dgm:pt modelId="{6FC2D99F-2620-4616-8AE1-F7E6811CA491}" type="sibTrans" cxnId="{96302518-1699-4812-9390-08C96484CE2B}">
      <dgm:prSet/>
      <dgm:spPr/>
      <dgm:t>
        <a:bodyPr/>
        <a:lstStyle/>
        <a:p>
          <a:endParaRPr lang="es-CL"/>
        </a:p>
      </dgm:t>
    </dgm:pt>
    <dgm:pt modelId="{566CD02E-D1C3-4C9F-B9C3-54CE27F735A1}">
      <dgm:prSet phldrT="[Texto]" custT="1"/>
      <dgm:spPr/>
      <dgm:t>
        <a:bodyPr/>
        <a:lstStyle/>
        <a:p>
          <a:r>
            <a:rPr lang="es-CL" sz="1600" dirty="0"/>
            <a:t>2015-2016</a:t>
          </a:r>
        </a:p>
      </dgm:t>
    </dgm:pt>
    <dgm:pt modelId="{8538A035-B3B8-490C-B6E2-FE061B327FD7}" type="parTrans" cxnId="{FBE0DCFC-3AF8-44AC-AAE8-2670CB8616DE}">
      <dgm:prSet/>
      <dgm:spPr/>
      <dgm:t>
        <a:bodyPr/>
        <a:lstStyle/>
        <a:p>
          <a:endParaRPr lang="es-CL"/>
        </a:p>
      </dgm:t>
    </dgm:pt>
    <dgm:pt modelId="{D3BB79D7-D733-46C2-87EF-7EE4F709365D}" type="sibTrans" cxnId="{FBE0DCFC-3AF8-44AC-AAE8-2670CB8616DE}">
      <dgm:prSet/>
      <dgm:spPr/>
      <dgm:t>
        <a:bodyPr/>
        <a:lstStyle/>
        <a:p>
          <a:endParaRPr lang="es-CL"/>
        </a:p>
      </dgm:t>
    </dgm:pt>
    <dgm:pt modelId="{FF179BAB-46E7-4A86-BBAD-E035024DF7AB}">
      <dgm:prSet phldrT="[Texto]" custT="1"/>
      <dgm:spPr/>
      <dgm:t>
        <a:bodyPr/>
        <a:lstStyle/>
        <a:p>
          <a:r>
            <a:rPr lang="es-CL" sz="1600" dirty="0"/>
            <a:t>Saneamiento Sanitario localidad de Barros Arana</a:t>
          </a:r>
        </a:p>
      </dgm:t>
    </dgm:pt>
    <dgm:pt modelId="{E3A5D6C6-3699-4CA6-B33C-47845817C593}" type="parTrans" cxnId="{1028C3E1-21D3-4A7C-B5B4-6CA50649DFE5}">
      <dgm:prSet/>
      <dgm:spPr/>
      <dgm:t>
        <a:bodyPr/>
        <a:lstStyle/>
        <a:p>
          <a:endParaRPr lang="es-CL"/>
        </a:p>
      </dgm:t>
    </dgm:pt>
    <dgm:pt modelId="{0E282964-1F9E-447D-9F98-47C3552983A4}" type="sibTrans" cxnId="{1028C3E1-21D3-4A7C-B5B4-6CA50649DFE5}">
      <dgm:prSet/>
      <dgm:spPr/>
      <dgm:t>
        <a:bodyPr/>
        <a:lstStyle/>
        <a:p>
          <a:endParaRPr lang="es-CL"/>
        </a:p>
      </dgm:t>
    </dgm:pt>
    <dgm:pt modelId="{0740B8EA-906E-499F-A26C-3CC9E763B3E7}">
      <dgm:prSet phldrT="[Texto]" custT="1"/>
      <dgm:spPr/>
      <dgm:t>
        <a:bodyPr/>
        <a:lstStyle/>
        <a:p>
          <a:r>
            <a:rPr lang="es-CL" sz="1800" dirty="0"/>
            <a:t>Teodoro Schmidt</a:t>
          </a:r>
        </a:p>
      </dgm:t>
    </dgm:pt>
    <dgm:pt modelId="{1BAE71BC-7F48-4C26-A20C-56F28E9F42AA}" type="parTrans" cxnId="{A88F2A28-C690-46C9-8D8B-D24BE0D5287B}">
      <dgm:prSet/>
      <dgm:spPr/>
      <dgm:t>
        <a:bodyPr/>
        <a:lstStyle/>
        <a:p>
          <a:endParaRPr lang="es-CL"/>
        </a:p>
      </dgm:t>
    </dgm:pt>
    <dgm:pt modelId="{722E021B-AE81-4AA0-A46E-393D83E89F03}" type="sibTrans" cxnId="{A88F2A28-C690-46C9-8D8B-D24BE0D5287B}">
      <dgm:prSet/>
      <dgm:spPr/>
      <dgm:t>
        <a:bodyPr/>
        <a:lstStyle/>
        <a:p>
          <a:endParaRPr lang="es-CL"/>
        </a:p>
      </dgm:t>
    </dgm:pt>
    <dgm:pt modelId="{E0770F4F-A158-40C1-B6F2-59B80E2CF97C}">
      <dgm:prSet phldrT="[Texto]" custT="1"/>
      <dgm:spPr/>
      <dgm:t>
        <a:bodyPr/>
        <a:lstStyle/>
        <a:p>
          <a:r>
            <a:rPr lang="es-CL" sz="2000" dirty="0"/>
            <a:t>2020-2021</a:t>
          </a:r>
        </a:p>
      </dgm:t>
    </dgm:pt>
    <dgm:pt modelId="{22051E03-3A5E-4804-A4DD-42C67B201CBF}" type="parTrans" cxnId="{B0DDA669-733C-4A2A-8E97-2D1168C0B5D9}">
      <dgm:prSet/>
      <dgm:spPr/>
      <dgm:t>
        <a:bodyPr/>
        <a:lstStyle/>
        <a:p>
          <a:endParaRPr lang="es-CL"/>
        </a:p>
      </dgm:t>
    </dgm:pt>
    <dgm:pt modelId="{8689CBCB-5831-4F15-B862-F130A4090211}" type="sibTrans" cxnId="{B0DDA669-733C-4A2A-8E97-2D1168C0B5D9}">
      <dgm:prSet/>
      <dgm:spPr/>
      <dgm:t>
        <a:bodyPr/>
        <a:lstStyle/>
        <a:p>
          <a:endParaRPr lang="es-CL"/>
        </a:p>
      </dgm:t>
    </dgm:pt>
    <dgm:pt modelId="{D471D4C2-7D79-43F3-BE83-2470EA738C9B}" type="pres">
      <dgm:prSet presAssocID="{845172DC-B075-49FE-A76C-706C536945A4}" presName="Name0" presStyleCnt="0">
        <dgm:presLayoutVars>
          <dgm:dir/>
          <dgm:animLvl val="lvl"/>
          <dgm:resizeHandles val="exact"/>
        </dgm:presLayoutVars>
      </dgm:prSet>
      <dgm:spPr/>
    </dgm:pt>
    <dgm:pt modelId="{24E7874D-5F5E-46D3-B8B5-37A54B0A4A24}" type="pres">
      <dgm:prSet presAssocID="{FF179BAB-46E7-4A86-BBAD-E035024DF7AB}" presName="boxAndChildren" presStyleCnt="0"/>
      <dgm:spPr/>
    </dgm:pt>
    <dgm:pt modelId="{F372F52E-C119-453F-B7B8-7B2AE0945487}" type="pres">
      <dgm:prSet presAssocID="{FF179BAB-46E7-4A86-BBAD-E035024DF7AB}" presName="parentTextBox" presStyleLbl="node1" presStyleIdx="0" presStyleCnt="2"/>
      <dgm:spPr/>
    </dgm:pt>
    <dgm:pt modelId="{60DF352E-0073-40B0-B18E-96497CBCA8FA}" type="pres">
      <dgm:prSet presAssocID="{FF179BAB-46E7-4A86-BBAD-E035024DF7AB}" presName="entireBox" presStyleLbl="node1" presStyleIdx="0" presStyleCnt="2"/>
      <dgm:spPr/>
    </dgm:pt>
    <dgm:pt modelId="{11ED83A9-03F9-4D66-8DBE-A769E87E66D1}" type="pres">
      <dgm:prSet presAssocID="{FF179BAB-46E7-4A86-BBAD-E035024DF7AB}" presName="descendantBox" presStyleCnt="0"/>
      <dgm:spPr/>
    </dgm:pt>
    <dgm:pt modelId="{94867FF8-1883-40A1-A3F1-8406A5EDF81E}" type="pres">
      <dgm:prSet presAssocID="{0740B8EA-906E-499F-A26C-3CC9E763B3E7}" presName="childTextBox" presStyleLbl="fgAccFollowNode1" presStyleIdx="0" presStyleCnt="4" custLinFactNeighborY="3582">
        <dgm:presLayoutVars>
          <dgm:bulletEnabled val="1"/>
        </dgm:presLayoutVars>
      </dgm:prSet>
      <dgm:spPr/>
    </dgm:pt>
    <dgm:pt modelId="{0788DB30-6CAB-42B6-B668-70A84EC98380}" type="pres">
      <dgm:prSet presAssocID="{E0770F4F-A158-40C1-B6F2-59B80E2CF97C}" presName="childTextBox" presStyleLbl="fgAccFollowNode1" presStyleIdx="1" presStyleCnt="4" custLinFactNeighborY="3582">
        <dgm:presLayoutVars>
          <dgm:bulletEnabled val="1"/>
        </dgm:presLayoutVars>
      </dgm:prSet>
      <dgm:spPr/>
    </dgm:pt>
    <dgm:pt modelId="{BD2C054D-A5BF-4E6F-BF9A-3001EE63A351}" type="pres">
      <dgm:prSet presAssocID="{BFCE3F9D-18B5-4BFD-A64A-249E242D4791}" presName="sp" presStyleCnt="0"/>
      <dgm:spPr/>
    </dgm:pt>
    <dgm:pt modelId="{FC56B9D5-EB21-48A3-BF32-DCAF9DEF2DB2}" type="pres">
      <dgm:prSet presAssocID="{0A78A9E1-BBE4-4B06-B184-BE801EF53120}" presName="arrowAndChildren" presStyleCnt="0"/>
      <dgm:spPr/>
    </dgm:pt>
    <dgm:pt modelId="{FE0CD1F6-B7C3-4785-B24D-A05EDFAFFE83}" type="pres">
      <dgm:prSet presAssocID="{0A78A9E1-BBE4-4B06-B184-BE801EF53120}" presName="parentTextArrow" presStyleLbl="node1" presStyleIdx="0" presStyleCnt="2"/>
      <dgm:spPr/>
    </dgm:pt>
    <dgm:pt modelId="{39CE69A2-08C3-48EE-BC03-2B6D8353E05E}" type="pres">
      <dgm:prSet presAssocID="{0A78A9E1-BBE4-4B06-B184-BE801EF53120}" presName="arrow" presStyleLbl="node1" presStyleIdx="1" presStyleCnt="2"/>
      <dgm:spPr/>
    </dgm:pt>
    <dgm:pt modelId="{DE19251D-B392-42F2-AAA8-A079CC70F721}" type="pres">
      <dgm:prSet presAssocID="{0A78A9E1-BBE4-4B06-B184-BE801EF53120}" presName="descendantArrow" presStyleCnt="0"/>
      <dgm:spPr/>
    </dgm:pt>
    <dgm:pt modelId="{09475BCB-1F3B-4E00-8D25-34B2FFC53A21}" type="pres">
      <dgm:prSet presAssocID="{D9707525-C50E-441D-9556-755225B0DF0C}" presName="childTextArrow" presStyleLbl="fgAccFollowNode1" presStyleIdx="2" presStyleCnt="4">
        <dgm:presLayoutVars>
          <dgm:bulletEnabled val="1"/>
        </dgm:presLayoutVars>
      </dgm:prSet>
      <dgm:spPr/>
    </dgm:pt>
    <dgm:pt modelId="{B9E14345-C683-4EE6-9AAF-F097783F675B}" type="pres">
      <dgm:prSet presAssocID="{566CD02E-D1C3-4C9F-B9C3-54CE27F735A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F9640909-583A-4426-BB82-AE27872AE89B}" type="presOf" srcId="{845172DC-B075-49FE-A76C-706C536945A4}" destId="{D471D4C2-7D79-43F3-BE83-2470EA738C9B}" srcOrd="0" destOrd="0" presId="urn:microsoft.com/office/officeart/2005/8/layout/process4"/>
    <dgm:cxn modelId="{96302518-1699-4812-9390-08C96484CE2B}" srcId="{0A78A9E1-BBE4-4B06-B184-BE801EF53120}" destId="{D9707525-C50E-441D-9556-755225B0DF0C}" srcOrd="0" destOrd="0" parTransId="{3DF434C4-8BFB-4BDC-BD50-EA0987B24F8F}" sibTransId="{6FC2D99F-2620-4616-8AE1-F7E6811CA491}"/>
    <dgm:cxn modelId="{BE2CEE18-2FF9-4424-8798-656CFDD25EEF}" type="presOf" srcId="{E0770F4F-A158-40C1-B6F2-59B80E2CF97C}" destId="{0788DB30-6CAB-42B6-B668-70A84EC98380}" srcOrd="0" destOrd="0" presId="urn:microsoft.com/office/officeart/2005/8/layout/process4"/>
    <dgm:cxn modelId="{A88F2A28-C690-46C9-8D8B-D24BE0D5287B}" srcId="{FF179BAB-46E7-4A86-BBAD-E035024DF7AB}" destId="{0740B8EA-906E-499F-A26C-3CC9E763B3E7}" srcOrd="0" destOrd="0" parTransId="{1BAE71BC-7F48-4C26-A20C-56F28E9F42AA}" sibTransId="{722E021B-AE81-4AA0-A46E-393D83E89F03}"/>
    <dgm:cxn modelId="{6B571338-DBC6-44C7-AB8C-34B099C0861A}" type="presOf" srcId="{FF179BAB-46E7-4A86-BBAD-E035024DF7AB}" destId="{60DF352E-0073-40B0-B18E-96497CBCA8FA}" srcOrd="1" destOrd="0" presId="urn:microsoft.com/office/officeart/2005/8/layout/process4"/>
    <dgm:cxn modelId="{4BF17A3F-336E-48CE-BF9C-E9EE30D86599}" type="presOf" srcId="{0740B8EA-906E-499F-A26C-3CC9E763B3E7}" destId="{94867FF8-1883-40A1-A3F1-8406A5EDF81E}" srcOrd="0" destOrd="0" presId="urn:microsoft.com/office/officeart/2005/8/layout/process4"/>
    <dgm:cxn modelId="{25317262-E786-46FE-9022-DD4969BC9F0C}" type="presOf" srcId="{0A78A9E1-BBE4-4B06-B184-BE801EF53120}" destId="{FE0CD1F6-B7C3-4785-B24D-A05EDFAFFE83}" srcOrd="0" destOrd="0" presId="urn:microsoft.com/office/officeart/2005/8/layout/process4"/>
    <dgm:cxn modelId="{B0DDA669-733C-4A2A-8E97-2D1168C0B5D9}" srcId="{FF179BAB-46E7-4A86-BBAD-E035024DF7AB}" destId="{E0770F4F-A158-40C1-B6F2-59B80E2CF97C}" srcOrd="1" destOrd="0" parTransId="{22051E03-3A5E-4804-A4DD-42C67B201CBF}" sibTransId="{8689CBCB-5831-4F15-B862-F130A4090211}"/>
    <dgm:cxn modelId="{529BA66A-4390-4877-ADB2-2BDDC85E31A4}" type="presOf" srcId="{FF179BAB-46E7-4A86-BBAD-E035024DF7AB}" destId="{F372F52E-C119-453F-B7B8-7B2AE0945487}" srcOrd="0" destOrd="0" presId="urn:microsoft.com/office/officeart/2005/8/layout/process4"/>
    <dgm:cxn modelId="{25E23184-3A2E-4512-92AE-A2ED85B1F3A2}" type="presOf" srcId="{566CD02E-D1C3-4C9F-B9C3-54CE27F735A1}" destId="{B9E14345-C683-4EE6-9AAF-F097783F675B}" srcOrd="0" destOrd="0" presId="urn:microsoft.com/office/officeart/2005/8/layout/process4"/>
    <dgm:cxn modelId="{075D8AA0-082F-44E9-8C5B-74FF412C7EDC}" type="presOf" srcId="{0A78A9E1-BBE4-4B06-B184-BE801EF53120}" destId="{39CE69A2-08C3-48EE-BC03-2B6D8353E05E}" srcOrd="1" destOrd="0" presId="urn:microsoft.com/office/officeart/2005/8/layout/process4"/>
    <dgm:cxn modelId="{C883A2BD-97DA-4E9B-A8BB-66729701CE46}" srcId="{845172DC-B075-49FE-A76C-706C536945A4}" destId="{0A78A9E1-BBE4-4B06-B184-BE801EF53120}" srcOrd="0" destOrd="0" parTransId="{755DF30F-BC28-4AD2-891D-844BD6B5057F}" sibTransId="{BFCE3F9D-18B5-4BFD-A64A-249E242D4791}"/>
    <dgm:cxn modelId="{F79BBED4-92B8-45E5-B598-3780CB37A531}" type="presOf" srcId="{D9707525-C50E-441D-9556-755225B0DF0C}" destId="{09475BCB-1F3B-4E00-8D25-34B2FFC53A21}" srcOrd="0" destOrd="0" presId="urn:microsoft.com/office/officeart/2005/8/layout/process4"/>
    <dgm:cxn modelId="{1028C3E1-21D3-4A7C-B5B4-6CA50649DFE5}" srcId="{845172DC-B075-49FE-A76C-706C536945A4}" destId="{FF179BAB-46E7-4A86-BBAD-E035024DF7AB}" srcOrd="1" destOrd="0" parTransId="{E3A5D6C6-3699-4CA6-B33C-47845817C593}" sibTransId="{0E282964-1F9E-447D-9F98-47C3552983A4}"/>
    <dgm:cxn modelId="{FBE0DCFC-3AF8-44AC-AAE8-2670CB8616DE}" srcId="{0A78A9E1-BBE4-4B06-B184-BE801EF53120}" destId="{566CD02E-D1C3-4C9F-B9C3-54CE27F735A1}" srcOrd="1" destOrd="0" parTransId="{8538A035-B3B8-490C-B6E2-FE061B327FD7}" sibTransId="{D3BB79D7-D733-46C2-87EF-7EE4F709365D}"/>
    <dgm:cxn modelId="{D9648C51-B654-4C48-8B46-97E6E78994E0}" type="presParOf" srcId="{D471D4C2-7D79-43F3-BE83-2470EA738C9B}" destId="{24E7874D-5F5E-46D3-B8B5-37A54B0A4A24}" srcOrd="0" destOrd="0" presId="urn:microsoft.com/office/officeart/2005/8/layout/process4"/>
    <dgm:cxn modelId="{D973B727-37D8-42C0-A3E7-70FF62B40EB5}" type="presParOf" srcId="{24E7874D-5F5E-46D3-B8B5-37A54B0A4A24}" destId="{F372F52E-C119-453F-B7B8-7B2AE0945487}" srcOrd="0" destOrd="0" presId="urn:microsoft.com/office/officeart/2005/8/layout/process4"/>
    <dgm:cxn modelId="{B24AFE76-FD82-4165-A4CD-BF694A6557B5}" type="presParOf" srcId="{24E7874D-5F5E-46D3-B8B5-37A54B0A4A24}" destId="{60DF352E-0073-40B0-B18E-96497CBCA8FA}" srcOrd="1" destOrd="0" presId="urn:microsoft.com/office/officeart/2005/8/layout/process4"/>
    <dgm:cxn modelId="{A3E002D3-534A-4D27-AEDC-57006C60222C}" type="presParOf" srcId="{24E7874D-5F5E-46D3-B8B5-37A54B0A4A24}" destId="{11ED83A9-03F9-4D66-8DBE-A769E87E66D1}" srcOrd="2" destOrd="0" presId="urn:microsoft.com/office/officeart/2005/8/layout/process4"/>
    <dgm:cxn modelId="{D12D8F60-C163-4824-A932-2A85D56A86AE}" type="presParOf" srcId="{11ED83A9-03F9-4D66-8DBE-A769E87E66D1}" destId="{94867FF8-1883-40A1-A3F1-8406A5EDF81E}" srcOrd="0" destOrd="0" presId="urn:microsoft.com/office/officeart/2005/8/layout/process4"/>
    <dgm:cxn modelId="{C7553CE7-4BF7-41D4-ADDA-B0FA811259D9}" type="presParOf" srcId="{11ED83A9-03F9-4D66-8DBE-A769E87E66D1}" destId="{0788DB30-6CAB-42B6-B668-70A84EC98380}" srcOrd="1" destOrd="0" presId="urn:microsoft.com/office/officeart/2005/8/layout/process4"/>
    <dgm:cxn modelId="{38CAD2D4-92DA-48B4-B0DD-A5FE74593C90}" type="presParOf" srcId="{D471D4C2-7D79-43F3-BE83-2470EA738C9B}" destId="{BD2C054D-A5BF-4E6F-BF9A-3001EE63A351}" srcOrd="1" destOrd="0" presId="urn:microsoft.com/office/officeart/2005/8/layout/process4"/>
    <dgm:cxn modelId="{1EC2FE0D-9080-4EE1-9301-6E676F68A0B9}" type="presParOf" srcId="{D471D4C2-7D79-43F3-BE83-2470EA738C9B}" destId="{FC56B9D5-EB21-48A3-BF32-DCAF9DEF2DB2}" srcOrd="2" destOrd="0" presId="urn:microsoft.com/office/officeart/2005/8/layout/process4"/>
    <dgm:cxn modelId="{88AFEA1E-F833-4A06-A78D-F525302D59DE}" type="presParOf" srcId="{FC56B9D5-EB21-48A3-BF32-DCAF9DEF2DB2}" destId="{FE0CD1F6-B7C3-4785-B24D-A05EDFAFFE83}" srcOrd="0" destOrd="0" presId="urn:microsoft.com/office/officeart/2005/8/layout/process4"/>
    <dgm:cxn modelId="{7942F050-399B-4C35-9182-F05DBCB977B2}" type="presParOf" srcId="{FC56B9D5-EB21-48A3-BF32-DCAF9DEF2DB2}" destId="{39CE69A2-08C3-48EE-BC03-2B6D8353E05E}" srcOrd="1" destOrd="0" presId="urn:microsoft.com/office/officeart/2005/8/layout/process4"/>
    <dgm:cxn modelId="{7EBF6838-5602-420C-92E2-F8F62333DCD6}" type="presParOf" srcId="{FC56B9D5-EB21-48A3-BF32-DCAF9DEF2DB2}" destId="{DE19251D-B392-42F2-AAA8-A079CC70F721}" srcOrd="2" destOrd="0" presId="urn:microsoft.com/office/officeart/2005/8/layout/process4"/>
    <dgm:cxn modelId="{3646BF7B-7458-4A20-A7BD-7337BEB32334}" type="presParOf" srcId="{DE19251D-B392-42F2-AAA8-A079CC70F721}" destId="{09475BCB-1F3B-4E00-8D25-34B2FFC53A21}" srcOrd="0" destOrd="0" presId="urn:microsoft.com/office/officeart/2005/8/layout/process4"/>
    <dgm:cxn modelId="{A65E2847-AED2-4999-A632-C65FBE035EE5}" type="presParOf" srcId="{DE19251D-B392-42F2-AAA8-A079CC70F721}" destId="{B9E14345-C683-4EE6-9AAF-F097783F675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172DC-B075-49FE-A76C-706C536945A4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0A78A9E1-BBE4-4B06-B184-BE801EF53120}">
      <dgm:prSet phldrT="[Texto]" custT="1"/>
      <dgm:spPr/>
      <dgm:t>
        <a:bodyPr/>
        <a:lstStyle/>
        <a:p>
          <a:r>
            <a:rPr lang="es-CL" sz="1600" dirty="0"/>
            <a:t>SS Localidad de Crucero (RS </a:t>
          </a:r>
          <a:r>
            <a:rPr lang="es-CL" sz="1600" dirty="0" err="1"/>
            <a:t>Mideso</a:t>
          </a:r>
          <a:r>
            <a:rPr lang="es-CL" sz="1600" dirty="0"/>
            <a:t>)</a:t>
          </a:r>
        </a:p>
      </dgm:t>
    </dgm:pt>
    <dgm:pt modelId="{755DF30F-BC28-4AD2-891D-844BD6B5057F}" type="parTrans" cxnId="{C883A2BD-97DA-4E9B-A8BB-66729701CE46}">
      <dgm:prSet/>
      <dgm:spPr/>
      <dgm:t>
        <a:bodyPr/>
        <a:lstStyle/>
        <a:p>
          <a:endParaRPr lang="es-CL"/>
        </a:p>
      </dgm:t>
    </dgm:pt>
    <dgm:pt modelId="{BFCE3F9D-18B5-4BFD-A64A-249E242D4791}" type="sibTrans" cxnId="{C883A2BD-97DA-4E9B-A8BB-66729701CE46}">
      <dgm:prSet/>
      <dgm:spPr/>
      <dgm:t>
        <a:bodyPr/>
        <a:lstStyle/>
        <a:p>
          <a:endParaRPr lang="es-CL"/>
        </a:p>
      </dgm:t>
    </dgm:pt>
    <dgm:pt modelId="{D9707525-C50E-441D-9556-755225B0DF0C}">
      <dgm:prSet phldrT="[Texto]" custT="1"/>
      <dgm:spPr/>
      <dgm:t>
        <a:bodyPr/>
        <a:lstStyle/>
        <a:p>
          <a:r>
            <a:rPr lang="es-CL" sz="1600" dirty="0"/>
            <a:t>Río Bueno</a:t>
          </a:r>
        </a:p>
      </dgm:t>
    </dgm:pt>
    <dgm:pt modelId="{3DF434C4-8BFB-4BDC-BD50-EA0987B24F8F}" type="parTrans" cxnId="{96302518-1699-4812-9390-08C96484CE2B}">
      <dgm:prSet/>
      <dgm:spPr/>
      <dgm:t>
        <a:bodyPr/>
        <a:lstStyle/>
        <a:p>
          <a:endParaRPr lang="es-CL"/>
        </a:p>
      </dgm:t>
    </dgm:pt>
    <dgm:pt modelId="{6FC2D99F-2620-4616-8AE1-F7E6811CA491}" type="sibTrans" cxnId="{96302518-1699-4812-9390-08C96484CE2B}">
      <dgm:prSet/>
      <dgm:spPr/>
      <dgm:t>
        <a:bodyPr/>
        <a:lstStyle/>
        <a:p>
          <a:endParaRPr lang="es-CL"/>
        </a:p>
      </dgm:t>
    </dgm:pt>
    <dgm:pt modelId="{566CD02E-D1C3-4C9F-B9C3-54CE27F735A1}">
      <dgm:prSet phldrT="[Texto]" custT="1"/>
      <dgm:spPr/>
      <dgm:t>
        <a:bodyPr/>
        <a:lstStyle/>
        <a:p>
          <a:r>
            <a:rPr lang="es-CL" sz="1600" dirty="0"/>
            <a:t>2012-2013</a:t>
          </a:r>
        </a:p>
      </dgm:t>
    </dgm:pt>
    <dgm:pt modelId="{8538A035-B3B8-490C-B6E2-FE061B327FD7}" type="parTrans" cxnId="{FBE0DCFC-3AF8-44AC-AAE8-2670CB8616DE}">
      <dgm:prSet/>
      <dgm:spPr/>
      <dgm:t>
        <a:bodyPr/>
        <a:lstStyle/>
        <a:p>
          <a:endParaRPr lang="es-CL"/>
        </a:p>
      </dgm:t>
    </dgm:pt>
    <dgm:pt modelId="{D3BB79D7-D733-46C2-87EF-7EE4F709365D}" type="sibTrans" cxnId="{FBE0DCFC-3AF8-44AC-AAE8-2670CB8616DE}">
      <dgm:prSet/>
      <dgm:spPr/>
      <dgm:t>
        <a:bodyPr/>
        <a:lstStyle/>
        <a:p>
          <a:endParaRPr lang="es-CL"/>
        </a:p>
      </dgm:t>
    </dgm:pt>
    <dgm:pt modelId="{FF179BAB-46E7-4A86-BBAD-E035024DF7AB}">
      <dgm:prSet phldrT="[Texto]" custT="1"/>
      <dgm:spPr/>
      <dgm:t>
        <a:bodyPr/>
        <a:lstStyle/>
        <a:p>
          <a:r>
            <a:rPr lang="es-CL" sz="1600" dirty="0"/>
            <a:t>SS Trapi y Vivanco (RS </a:t>
          </a:r>
          <a:r>
            <a:rPr lang="es-CL" sz="1600" dirty="0" err="1"/>
            <a:t>Mideso</a:t>
          </a:r>
          <a:r>
            <a:rPr lang="es-CL" sz="1600" dirty="0"/>
            <a:t>)</a:t>
          </a:r>
        </a:p>
      </dgm:t>
    </dgm:pt>
    <dgm:pt modelId="{E3A5D6C6-3699-4CA6-B33C-47845817C593}" type="parTrans" cxnId="{1028C3E1-21D3-4A7C-B5B4-6CA50649DFE5}">
      <dgm:prSet/>
      <dgm:spPr/>
      <dgm:t>
        <a:bodyPr/>
        <a:lstStyle/>
        <a:p>
          <a:endParaRPr lang="es-CL"/>
        </a:p>
      </dgm:t>
    </dgm:pt>
    <dgm:pt modelId="{0E282964-1F9E-447D-9F98-47C3552983A4}" type="sibTrans" cxnId="{1028C3E1-21D3-4A7C-B5B4-6CA50649DFE5}">
      <dgm:prSet/>
      <dgm:spPr/>
      <dgm:t>
        <a:bodyPr/>
        <a:lstStyle/>
        <a:p>
          <a:endParaRPr lang="es-CL"/>
        </a:p>
      </dgm:t>
    </dgm:pt>
    <dgm:pt modelId="{0740B8EA-906E-499F-A26C-3CC9E763B3E7}">
      <dgm:prSet phldrT="[Texto]" custT="1"/>
      <dgm:spPr/>
      <dgm:t>
        <a:bodyPr/>
        <a:lstStyle/>
        <a:p>
          <a:r>
            <a:rPr lang="es-CL" sz="1600" dirty="0"/>
            <a:t>Río Bueno</a:t>
          </a:r>
        </a:p>
      </dgm:t>
    </dgm:pt>
    <dgm:pt modelId="{1BAE71BC-7F48-4C26-A20C-56F28E9F42AA}" type="parTrans" cxnId="{A88F2A28-C690-46C9-8D8B-D24BE0D5287B}">
      <dgm:prSet/>
      <dgm:spPr/>
      <dgm:t>
        <a:bodyPr/>
        <a:lstStyle/>
        <a:p>
          <a:endParaRPr lang="es-CL"/>
        </a:p>
      </dgm:t>
    </dgm:pt>
    <dgm:pt modelId="{722E021B-AE81-4AA0-A46E-393D83E89F03}" type="sibTrans" cxnId="{A88F2A28-C690-46C9-8D8B-D24BE0D5287B}">
      <dgm:prSet/>
      <dgm:spPr/>
      <dgm:t>
        <a:bodyPr/>
        <a:lstStyle/>
        <a:p>
          <a:endParaRPr lang="es-CL"/>
        </a:p>
      </dgm:t>
    </dgm:pt>
    <dgm:pt modelId="{E0770F4F-A158-40C1-B6F2-59B80E2CF97C}">
      <dgm:prSet phldrT="[Texto]" custT="1"/>
      <dgm:spPr/>
      <dgm:t>
        <a:bodyPr/>
        <a:lstStyle/>
        <a:p>
          <a:r>
            <a:rPr lang="es-CL" sz="1600" dirty="0"/>
            <a:t>2012-2013</a:t>
          </a:r>
        </a:p>
      </dgm:t>
    </dgm:pt>
    <dgm:pt modelId="{22051E03-3A5E-4804-A4DD-42C67B201CBF}" type="parTrans" cxnId="{B0DDA669-733C-4A2A-8E97-2D1168C0B5D9}">
      <dgm:prSet/>
      <dgm:spPr/>
      <dgm:t>
        <a:bodyPr/>
        <a:lstStyle/>
        <a:p>
          <a:endParaRPr lang="es-CL"/>
        </a:p>
      </dgm:t>
    </dgm:pt>
    <dgm:pt modelId="{8689CBCB-5831-4F15-B862-F130A4090211}" type="sibTrans" cxnId="{B0DDA669-733C-4A2A-8E97-2D1168C0B5D9}">
      <dgm:prSet/>
      <dgm:spPr/>
      <dgm:t>
        <a:bodyPr/>
        <a:lstStyle/>
        <a:p>
          <a:endParaRPr lang="es-CL"/>
        </a:p>
      </dgm:t>
    </dgm:pt>
    <dgm:pt modelId="{D47267BD-F81E-4743-8A19-373C213AE41D}">
      <dgm:prSet phldrT="[Texto]" custT="1"/>
      <dgm:spPr/>
      <dgm:t>
        <a:bodyPr/>
        <a:lstStyle/>
        <a:p>
          <a:r>
            <a:rPr lang="es-CL" sz="1600" dirty="0"/>
            <a:t>SS Zona </a:t>
          </a:r>
          <a:r>
            <a:rPr lang="es-CL" sz="1600" dirty="0" err="1"/>
            <a:t>Máfil</a:t>
          </a:r>
          <a:r>
            <a:rPr lang="es-CL" sz="1600" dirty="0"/>
            <a:t> 1 &amp; 2 (RS </a:t>
          </a:r>
          <a:r>
            <a:rPr lang="es-CL" sz="1600" dirty="0" err="1"/>
            <a:t>Mideso</a:t>
          </a:r>
          <a:r>
            <a:rPr lang="es-CL" sz="1600" dirty="0"/>
            <a:t>)</a:t>
          </a:r>
        </a:p>
      </dgm:t>
    </dgm:pt>
    <dgm:pt modelId="{8567AFE9-CD91-4AAB-A604-D533DDE5CF26}" type="parTrans" cxnId="{782CC200-3654-4F88-832D-C3E612B42202}">
      <dgm:prSet/>
      <dgm:spPr/>
      <dgm:t>
        <a:bodyPr/>
        <a:lstStyle/>
        <a:p>
          <a:endParaRPr lang="es-CL"/>
        </a:p>
      </dgm:t>
    </dgm:pt>
    <dgm:pt modelId="{EECB0DEC-2225-4C07-B9C1-A68E6BD0481F}" type="sibTrans" cxnId="{782CC200-3654-4F88-832D-C3E612B42202}">
      <dgm:prSet/>
      <dgm:spPr/>
      <dgm:t>
        <a:bodyPr/>
        <a:lstStyle/>
        <a:p>
          <a:endParaRPr lang="es-CL"/>
        </a:p>
      </dgm:t>
    </dgm:pt>
    <dgm:pt modelId="{2CD546F2-2AC3-4307-A775-3CE642F87A6D}">
      <dgm:prSet phldrT="[Texto]" custT="1"/>
      <dgm:spPr/>
      <dgm:t>
        <a:bodyPr/>
        <a:lstStyle/>
        <a:p>
          <a:r>
            <a:rPr lang="es-CL" sz="1600" dirty="0"/>
            <a:t>SS Puerto </a:t>
          </a:r>
          <a:r>
            <a:rPr lang="es-CL" sz="1600" dirty="0" err="1"/>
            <a:t>Fuy</a:t>
          </a:r>
          <a:r>
            <a:rPr lang="es-CL" sz="1600" dirty="0"/>
            <a:t> y </a:t>
          </a:r>
          <a:r>
            <a:rPr lang="es-CL" sz="1600" dirty="0" err="1"/>
            <a:t>Choshuenco</a:t>
          </a:r>
          <a:r>
            <a:rPr lang="es-CL" sz="1600" dirty="0"/>
            <a:t> (RS </a:t>
          </a:r>
          <a:r>
            <a:rPr lang="es-CL" sz="1600" dirty="0" err="1"/>
            <a:t>Mideso</a:t>
          </a:r>
          <a:r>
            <a:rPr lang="es-CL" sz="1600" dirty="0"/>
            <a:t>)</a:t>
          </a:r>
        </a:p>
      </dgm:t>
    </dgm:pt>
    <dgm:pt modelId="{A4498EDE-9639-4296-B62C-2099BC330D22}" type="parTrans" cxnId="{6D73E7EF-8023-41BB-B14A-9ADAD7534586}">
      <dgm:prSet/>
      <dgm:spPr/>
      <dgm:t>
        <a:bodyPr/>
        <a:lstStyle/>
        <a:p>
          <a:endParaRPr lang="es-CL"/>
        </a:p>
      </dgm:t>
    </dgm:pt>
    <dgm:pt modelId="{8E49B68E-B19C-4E29-A63A-0158CFD04CA4}" type="sibTrans" cxnId="{6D73E7EF-8023-41BB-B14A-9ADAD7534586}">
      <dgm:prSet/>
      <dgm:spPr/>
      <dgm:t>
        <a:bodyPr/>
        <a:lstStyle/>
        <a:p>
          <a:endParaRPr lang="es-CL"/>
        </a:p>
      </dgm:t>
    </dgm:pt>
    <dgm:pt modelId="{AE88CBA1-DEF1-470F-9F4A-B2D23825C1D4}">
      <dgm:prSet phldrT="[Texto]" custT="1"/>
      <dgm:spPr/>
      <dgm:t>
        <a:bodyPr/>
        <a:lstStyle/>
        <a:p>
          <a:r>
            <a:rPr lang="es-CL" sz="1600" dirty="0" err="1"/>
            <a:t>Máfil</a:t>
          </a:r>
          <a:endParaRPr lang="es-CL" sz="1600" dirty="0"/>
        </a:p>
      </dgm:t>
    </dgm:pt>
    <dgm:pt modelId="{8E5D22FF-D763-47F6-B357-C1564E8EE598}" type="parTrans" cxnId="{A4FAA532-489F-483E-948B-02916F762D54}">
      <dgm:prSet/>
      <dgm:spPr/>
      <dgm:t>
        <a:bodyPr/>
        <a:lstStyle/>
        <a:p>
          <a:endParaRPr lang="es-CL"/>
        </a:p>
      </dgm:t>
    </dgm:pt>
    <dgm:pt modelId="{4ED3E55B-7B6E-49E3-B7AD-984B4CAC2B6C}" type="sibTrans" cxnId="{A4FAA532-489F-483E-948B-02916F762D54}">
      <dgm:prSet/>
      <dgm:spPr/>
      <dgm:t>
        <a:bodyPr/>
        <a:lstStyle/>
        <a:p>
          <a:endParaRPr lang="es-CL"/>
        </a:p>
      </dgm:t>
    </dgm:pt>
    <dgm:pt modelId="{2E189D51-98A7-4CE3-806B-7DB780128F9F}">
      <dgm:prSet phldrT="[Texto]" custT="1"/>
      <dgm:spPr/>
      <dgm:t>
        <a:bodyPr/>
        <a:lstStyle/>
        <a:p>
          <a:r>
            <a:rPr lang="es-CL" sz="1600" dirty="0"/>
            <a:t>2013-2015</a:t>
          </a:r>
        </a:p>
      </dgm:t>
    </dgm:pt>
    <dgm:pt modelId="{A868ED32-7433-4173-B7E5-8D0FEBB7C06F}" type="parTrans" cxnId="{F0692C66-B687-4778-A2D4-47D5CE420624}">
      <dgm:prSet/>
      <dgm:spPr/>
      <dgm:t>
        <a:bodyPr/>
        <a:lstStyle/>
        <a:p>
          <a:endParaRPr lang="es-CL"/>
        </a:p>
      </dgm:t>
    </dgm:pt>
    <dgm:pt modelId="{C203ACE5-ECD0-41A8-9364-95F74974230B}" type="sibTrans" cxnId="{F0692C66-B687-4778-A2D4-47D5CE420624}">
      <dgm:prSet/>
      <dgm:spPr/>
      <dgm:t>
        <a:bodyPr/>
        <a:lstStyle/>
        <a:p>
          <a:endParaRPr lang="es-CL"/>
        </a:p>
      </dgm:t>
    </dgm:pt>
    <dgm:pt modelId="{573701C4-1ACF-4E30-A323-4FC2A4644361}">
      <dgm:prSet phldrT="[Texto]" custT="1"/>
      <dgm:spPr/>
      <dgm:t>
        <a:bodyPr/>
        <a:lstStyle/>
        <a:p>
          <a:r>
            <a:rPr lang="es-CL" sz="1600" dirty="0"/>
            <a:t>Panguipulli</a:t>
          </a:r>
        </a:p>
      </dgm:t>
    </dgm:pt>
    <dgm:pt modelId="{3248BAB2-DFC2-48E9-AC0B-97B449641741}" type="parTrans" cxnId="{088C4DE4-E7C1-4D85-919B-BC0D539949F4}">
      <dgm:prSet/>
      <dgm:spPr/>
      <dgm:t>
        <a:bodyPr/>
        <a:lstStyle/>
        <a:p>
          <a:endParaRPr lang="es-CL"/>
        </a:p>
      </dgm:t>
    </dgm:pt>
    <dgm:pt modelId="{886713EE-6416-4E1A-8E15-6EE8DBAA7935}" type="sibTrans" cxnId="{088C4DE4-E7C1-4D85-919B-BC0D539949F4}">
      <dgm:prSet/>
      <dgm:spPr/>
      <dgm:t>
        <a:bodyPr/>
        <a:lstStyle/>
        <a:p>
          <a:endParaRPr lang="es-CL"/>
        </a:p>
      </dgm:t>
    </dgm:pt>
    <dgm:pt modelId="{A86CCCDC-F5D4-47D2-8BDC-48BB41EDE9AB}">
      <dgm:prSet phldrT="[Texto]" custT="1"/>
      <dgm:spPr/>
      <dgm:t>
        <a:bodyPr/>
        <a:lstStyle/>
        <a:p>
          <a:r>
            <a:rPr lang="es-CL" sz="1600" dirty="0"/>
            <a:t>2016-2018</a:t>
          </a:r>
        </a:p>
      </dgm:t>
    </dgm:pt>
    <dgm:pt modelId="{7B76E513-0B08-4248-8277-E625EFD8902E}" type="parTrans" cxnId="{4AFB4D28-E27B-43B0-9F07-E45D17253619}">
      <dgm:prSet/>
      <dgm:spPr/>
      <dgm:t>
        <a:bodyPr/>
        <a:lstStyle/>
        <a:p>
          <a:endParaRPr lang="es-CL"/>
        </a:p>
      </dgm:t>
    </dgm:pt>
    <dgm:pt modelId="{D15AB83E-3278-4FAA-8695-C711E73660C2}" type="sibTrans" cxnId="{4AFB4D28-E27B-43B0-9F07-E45D17253619}">
      <dgm:prSet/>
      <dgm:spPr/>
      <dgm:t>
        <a:bodyPr/>
        <a:lstStyle/>
        <a:p>
          <a:endParaRPr lang="es-CL"/>
        </a:p>
      </dgm:t>
    </dgm:pt>
    <dgm:pt modelId="{2C71FBEE-DBCC-4696-A1FC-E573506952F7}">
      <dgm:prSet phldrT="[Texto]" custT="1"/>
      <dgm:spPr/>
      <dgm:t>
        <a:bodyPr/>
        <a:lstStyle/>
        <a:p>
          <a:r>
            <a:rPr lang="es-CL" sz="1600" dirty="0"/>
            <a:t>Casetas Sanitarias y alcantarillado Olmué</a:t>
          </a:r>
        </a:p>
      </dgm:t>
    </dgm:pt>
    <dgm:pt modelId="{888C15E2-CE72-4AF5-8398-A8A750A0CB35}" type="parTrans" cxnId="{1670BFCA-8592-4825-8696-19D57FBD69D3}">
      <dgm:prSet/>
      <dgm:spPr/>
      <dgm:t>
        <a:bodyPr/>
        <a:lstStyle/>
        <a:p>
          <a:endParaRPr lang="es-CL"/>
        </a:p>
      </dgm:t>
    </dgm:pt>
    <dgm:pt modelId="{B55BA573-A83C-4F72-996B-868075016089}" type="sibTrans" cxnId="{1670BFCA-8592-4825-8696-19D57FBD69D3}">
      <dgm:prSet/>
      <dgm:spPr/>
      <dgm:t>
        <a:bodyPr/>
        <a:lstStyle/>
        <a:p>
          <a:endParaRPr lang="es-CL"/>
        </a:p>
      </dgm:t>
    </dgm:pt>
    <dgm:pt modelId="{2CCD9918-A2D0-4B2C-B631-1C4661E6804C}">
      <dgm:prSet phldrT="[Texto]" custT="1"/>
      <dgm:spPr/>
      <dgm:t>
        <a:bodyPr/>
        <a:lstStyle/>
        <a:p>
          <a:r>
            <a:rPr lang="es-CL" sz="1600" dirty="0"/>
            <a:t>SS Localidad de </a:t>
          </a:r>
          <a:r>
            <a:rPr lang="es-CL" sz="1600" dirty="0" err="1"/>
            <a:t>Yaconi</a:t>
          </a:r>
          <a:endParaRPr lang="es-CL" sz="1600" dirty="0"/>
        </a:p>
      </dgm:t>
    </dgm:pt>
    <dgm:pt modelId="{6144292F-44C3-4823-9A63-FC6741744558}" type="parTrans" cxnId="{2D5B7C24-0422-4470-A6F9-05EDCEF660DE}">
      <dgm:prSet/>
      <dgm:spPr/>
      <dgm:t>
        <a:bodyPr/>
        <a:lstStyle/>
        <a:p>
          <a:endParaRPr lang="es-CL"/>
        </a:p>
      </dgm:t>
    </dgm:pt>
    <dgm:pt modelId="{7E2E317D-5833-483F-86E5-A3029DC171DA}" type="sibTrans" cxnId="{2D5B7C24-0422-4470-A6F9-05EDCEF660DE}">
      <dgm:prSet/>
      <dgm:spPr/>
      <dgm:t>
        <a:bodyPr/>
        <a:lstStyle/>
        <a:p>
          <a:endParaRPr lang="es-CL"/>
        </a:p>
      </dgm:t>
    </dgm:pt>
    <dgm:pt modelId="{FC7B1729-2974-40ED-B7B3-8DE99290ABB8}">
      <dgm:prSet phldrT="[Texto]" custT="1"/>
      <dgm:spPr/>
      <dgm:t>
        <a:bodyPr/>
        <a:lstStyle/>
        <a:p>
          <a:r>
            <a:rPr lang="es-CL" sz="1600" dirty="0"/>
            <a:t>Olmué</a:t>
          </a:r>
        </a:p>
      </dgm:t>
    </dgm:pt>
    <dgm:pt modelId="{3B1BDD20-CB78-4F9F-9A88-4CA3C8D48E42}" type="parTrans" cxnId="{CD5AC3EA-63E2-4CF5-8876-987BE08A5BA7}">
      <dgm:prSet/>
      <dgm:spPr/>
      <dgm:t>
        <a:bodyPr/>
        <a:lstStyle/>
        <a:p>
          <a:endParaRPr lang="es-CL"/>
        </a:p>
      </dgm:t>
    </dgm:pt>
    <dgm:pt modelId="{E8CF0674-547A-4D67-9623-EAC29FACE283}" type="sibTrans" cxnId="{CD5AC3EA-63E2-4CF5-8876-987BE08A5BA7}">
      <dgm:prSet/>
      <dgm:spPr/>
      <dgm:t>
        <a:bodyPr/>
        <a:lstStyle/>
        <a:p>
          <a:endParaRPr lang="es-CL"/>
        </a:p>
      </dgm:t>
    </dgm:pt>
    <dgm:pt modelId="{9138F66E-5373-4451-A48B-4B17F84DB094}">
      <dgm:prSet phldrT="[Texto]" custT="1"/>
      <dgm:spPr/>
      <dgm:t>
        <a:bodyPr/>
        <a:lstStyle/>
        <a:p>
          <a:r>
            <a:rPr lang="es-CL" sz="1600" dirty="0"/>
            <a:t>2018-2019</a:t>
          </a:r>
        </a:p>
      </dgm:t>
    </dgm:pt>
    <dgm:pt modelId="{33796468-F2C9-477B-A7C7-4D8B997DB794}" type="parTrans" cxnId="{302F39E7-DA93-4F29-8033-29463DA81147}">
      <dgm:prSet/>
      <dgm:spPr/>
      <dgm:t>
        <a:bodyPr/>
        <a:lstStyle/>
        <a:p>
          <a:endParaRPr lang="es-CL"/>
        </a:p>
      </dgm:t>
    </dgm:pt>
    <dgm:pt modelId="{279CBA62-0006-471D-8616-BD2B66BE87FF}" type="sibTrans" cxnId="{302F39E7-DA93-4F29-8033-29463DA81147}">
      <dgm:prSet/>
      <dgm:spPr/>
      <dgm:t>
        <a:bodyPr/>
        <a:lstStyle/>
        <a:p>
          <a:endParaRPr lang="es-CL"/>
        </a:p>
      </dgm:t>
    </dgm:pt>
    <dgm:pt modelId="{6460D7A8-8191-4444-B009-3E1F6C2D4487}">
      <dgm:prSet phldrT="[Texto]" custT="1"/>
      <dgm:spPr/>
      <dgm:t>
        <a:bodyPr/>
        <a:lstStyle/>
        <a:p>
          <a:r>
            <a:rPr lang="es-CL" sz="1600" dirty="0"/>
            <a:t>2019-2020</a:t>
          </a:r>
        </a:p>
      </dgm:t>
    </dgm:pt>
    <dgm:pt modelId="{11C1B4F7-472C-437E-B234-14399A5D3309}" type="parTrans" cxnId="{EE63377B-B0C5-423F-97F7-85F8DF060AE9}">
      <dgm:prSet/>
      <dgm:spPr/>
      <dgm:t>
        <a:bodyPr/>
        <a:lstStyle/>
        <a:p>
          <a:endParaRPr lang="es-CL"/>
        </a:p>
      </dgm:t>
    </dgm:pt>
    <dgm:pt modelId="{582E6D2B-9E5B-47E2-85F5-F25664301019}" type="sibTrans" cxnId="{EE63377B-B0C5-423F-97F7-85F8DF060AE9}">
      <dgm:prSet/>
      <dgm:spPr/>
      <dgm:t>
        <a:bodyPr/>
        <a:lstStyle/>
        <a:p>
          <a:endParaRPr lang="es-CL"/>
        </a:p>
      </dgm:t>
    </dgm:pt>
    <dgm:pt modelId="{87BCD479-2742-4DFC-B6C2-C20A975D3B77}">
      <dgm:prSet phldrT="[Texto]" custT="1"/>
      <dgm:spPr/>
      <dgm:t>
        <a:bodyPr/>
        <a:lstStyle/>
        <a:p>
          <a:r>
            <a:rPr lang="es-CL" sz="1600" dirty="0"/>
            <a:t>Ovalle</a:t>
          </a:r>
        </a:p>
      </dgm:t>
    </dgm:pt>
    <dgm:pt modelId="{77A9372A-41EF-4DFA-9D6E-91119B01FED1}" type="parTrans" cxnId="{EF73BC8D-1CFD-4A50-9607-D4EFD6096FFB}">
      <dgm:prSet/>
      <dgm:spPr/>
      <dgm:t>
        <a:bodyPr/>
        <a:lstStyle/>
        <a:p>
          <a:endParaRPr lang="es-CL"/>
        </a:p>
      </dgm:t>
    </dgm:pt>
    <dgm:pt modelId="{40073DD1-AEBE-4221-8AE4-F4437D9E547C}" type="sibTrans" cxnId="{EF73BC8D-1CFD-4A50-9607-D4EFD6096FFB}">
      <dgm:prSet/>
      <dgm:spPr/>
      <dgm:t>
        <a:bodyPr/>
        <a:lstStyle/>
        <a:p>
          <a:endParaRPr lang="es-CL"/>
        </a:p>
      </dgm:t>
    </dgm:pt>
    <dgm:pt modelId="{D471D4C2-7D79-43F3-BE83-2470EA738C9B}" type="pres">
      <dgm:prSet presAssocID="{845172DC-B075-49FE-A76C-706C536945A4}" presName="Name0" presStyleCnt="0">
        <dgm:presLayoutVars>
          <dgm:dir/>
          <dgm:animLvl val="lvl"/>
          <dgm:resizeHandles val="exact"/>
        </dgm:presLayoutVars>
      </dgm:prSet>
      <dgm:spPr/>
    </dgm:pt>
    <dgm:pt modelId="{4E361F89-88DB-4B20-80EC-BC5EE52D2339}" type="pres">
      <dgm:prSet presAssocID="{2CCD9918-A2D0-4B2C-B631-1C4661E6804C}" presName="boxAndChildren" presStyleCnt="0"/>
      <dgm:spPr/>
    </dgm:pt>
    <dgm:pt modelId="{9BC834CC-B87A-465B-BCE9-687C9497AE4C}" type="pres">
      <dgm:prSet presAssocID="{2CCD9918-A2D0-4B2C-B631-1C4661E6804C}" presName="parentTextBox" presStyleLbl="node1" presStyleIdx="0" presStyleCnt="6"/>
      <dgm:spPr/>
    </dgm:pt>
    <dgm:pt modelId="{66CEE9D7-0E5E-4CBB-BD01-E0B033774BF3}" type="pres">
      <dgm:prSet presAssocID="{2CCD9918-A2D0-4B2C-B631-1C4661E6804C}" presName="entireBox" presStyleLbl="node1" presStyleIdx="0" presStyleCnt="6"/>
      <dgm:spPr/>
    </dgm:pt>
    <dgm:pt modelId="{90B521C2-04E4-49A1-AEC9-CB5853DCAD29}" type="pres">
      <dgm:prSet presAssocID="{2CCD9918-A2D0-4B2C-B631-1C4661E6804C}" presName="descendantBox" presStyleCnt="0"/>
      <dgm:spPr/>
    </dgm:pt>
    <dgm:pt modelId="{4FBB2688-A2AE-44AF-92A2-36718203AC8B}" type="pres">
      <dgm:prSet presAssocID="{87BCD479-2742-4DFC-B6C2-C20A975D3B77}" presName="childTextBox" presStyleLbl="fgAccFollowNode1" presStyleIdx="0" presStyleCnt="12">
        <dgm:presLayoutVars>
          <dgm:bulletEnabled val="1"/>
        </dgm:presLayoutVars>
      </dgm:prSet>
      <dgm:spPr/>
    </dgm:pt>
    <dgm:pt modelId="{B377A62D-3179-49B0-8B6B-67AE589F466C}" type="pres">
      <dgm:prSet presAssocID="{6460D7A8-8191-4444-B009-3E1F6C2D4487}" presName="childTextBox" presStyleLbl="fgAccFollowNode1" presStyleIdx="1" presStyleCnt="12">
        <dgm:presLayoutVars>
          <dgm:bulletEnabled val="1"/>
        </dgm:presLayoutVars>
      </dgm:prSet>
      <dgm:spPr/>
    </dgm:pt>
    <dgm:pt modelId="{4A205B81-7E78-44BF-AAFF-7288ACA0E138}" type="pres">
      <dgm:prSet presAssocID="{B55BA573-A83C-4F72-996B-868075016089}" presName="sp" presStyleCnt="0"/>
      <dgm:spPr/>
    </dgm:pt>
    <dgm:pt modelId="{E3B060E7-51D2-4551-9007-6FDAD797F6B8}" type="pres">
      <dgm:prSet presAssocID="{2C71FBEE-DBCC-4696-A1FC-E573506952F7}" presName="arrowAndChildren" presStyleCnt="0"/>
      <dgm:spPr/>
    </dgm:pt>
    <dgm:pt modelId="{53BE5581-5976-434D-A7C6-6D15E182DB16}" type="pres">
      <dgm:prSet presAssocID="{2C71FBEE-DBCC-4696-A1FC-E573506952F7}" presName="parentTextArrow" presStyleLbl="node1" presStyleIdx="0" presStyleCnt="6"/>
      <dgm:spPr/>
    </dgm:pt>
    <dgm:pt modelId="{FF41AD99-8394-4AE1-B43B-3B5F50878863}" type="pres">
      <dgm:prSet presAssocID="{2C71FBEE-DBCC-4696-A1FC-E573506952F7}" presName="arrow" presStyleLbl="node1" presStyleIdx="1" presStyleCnt="6"/>
      <dgm:spPr/>
    </dgm:pt>
    <dgm:pt modelId="{29B19E59-C477-4C30-ABBD-410EA6BADA2B}" type="pres">
      <dgm:prSet presAssocID="{2C71FBEE-DBCC-4696-A1FC-E573506952F7}" presName="descendantArrow" presStyleCnt="0"/>
      <dgm:spPr/>
    </dgm:pt>
    <dgm:pt modelId="{CECB1B3E-A9E2-4968-A9BA-B270B04E1FE7}" type="pres">
      <dgm:prSet presAssocID="{FC7B1729-2974-40ED-B7B3-8DE99290ABB8}" presName="childTextArrow" presStyleLbl="fgAccFollowNode1" presStyleIdx="2" presStyleCnt="12">
        <dgm:presLayoutVars>
          <dgm:bulletEnabled val="1"/>
        </dgm:presLayoutVars>
      </dgm:prSet>
      <dgm:spPr/>
    </dgm:pt>
    <dgm:pt modelId="{E0290E66-4D86-40A6-82EA-4AE825EB478A}" type="pres">
      <dgm:prSet presAssocID="{9138F66E-5373-4451-A48B-4B17F84DB094}" presName="childTextArrow" presStyleLbl="fgAccFollowNode1" presStyleIdx="3" presStyleCnt="12">
        <dgm:presLayoutVars>
          <dgm:bulletEnabled val="1"/>
        </dgm:presLayoutVars>
      </dgm:prSet>
      <dgm:spPr/>
    </dgm:pt>
    <dgm:pt modelId="{7DB8F42B-2CD4-49F4-9689-F0C6D7A99C03}" type="pres">
      <dgm:prSet presAssocID="{8E49B68E-B19C-4E29-A63A-0158CFD04CA4}" presName="sp" presStyleCnt="0"/>
      <dgm:spPr/>
    </dgm:pt>
    <dgm:pt modelId="{82984306-8E67-4F30-8ED4-25AD833FFF97}" type="pres">
      <dgm:prSet presAssocID="{2CD546F2-2AC3-4307-A775-3CE642F87A6D}" presName="arrowAndChildren" presStyleCnt="0"/>
      <dgm:spPr/>
    </dgm:pt>
    <dgm:pt modelId="{5235A7CC-79DF-4335-9593-9A92FCAA80AA}" type="pres">
      <dgm:prSet presAssocID="{2CD546F2-2AC3-4307-A775-3CE642F87A6D}" presName="parentTextArrow" presStyleLbl="node1" presStyleIdx="1" presStyleCnt="6"/>
      <dgm:spPr/>
    </dgm:pt>
    <dgm:pt modelId="{23E4CBF3-3C67-4B7F-93A1-16263A74DF40}" type="pres">
      <dgm:prSet presAssocID="{2CD546F2-2AC3-4307-A775-3CE642F87A6D}" presName="arrow" presStyleLbl="node1" presStyleIdx="2" presStyleCnt="6"/>
      <dgm:spPr/>
    </dgm:pt>
    <dgm:pt modelId="{DC393E31-0DF6-4354-86EC-0FDDB8A19D84}" type="pres">
      <dgm:prSet presAssocID="{2CD546F2-2AC3-4307-A775-3CE642F87A6D}" presName="descendantArrow" presStyleCnt="0"/>
      <dgm:spPr/>
    </dgm:pt>
    <dgm:pt modelId="{7B916D52-E2C4-4E37-BE5E-1CDA00DB154A}" type="pres">
      <dgm:prSet presAssocID="{573701C4-1ACF-4E30-A323-4FC2A4644361}" presName="childTextArrow" presStyleLbl="fgAccFollowNode1" presStyleIdx="4" presStyleCnt="12">
        <dgm:presLayoutVars>
          <dgm:bulletEnabled val="1"/>
        </dgm:presLayoutVars>
      </dgm:prSet>
      <dgm:spPr/>
    </dgm:pt>
    <dgm:pt modelId="{752DF11D-C627-4AF3-9D7B-E665AF3DBD76}" type="pres">
      <dgm:prSet presAssocID="{A86CCCDC-F5D4-47D2-8BDC-48BB41EDE9AB}" presName="childTextArrow" presStyleLbl="fgAccFollowNode1" presStyleIdx="5" presStyleCnt="12">
        <dgm:presLayoutVars>
          <dgm:bulletEnabled val="1"/>
        </dgm:presLayoutVars>
      </dgm:prSet>
      <dgm:spPr/>
    </dgm:pt>
    <dgm:pt modelId="{C0946627-A066-4838-ADE8-C68AC24E3690}" type="pres">
      <dgm:prSet presAssocID="{EECB0DEC-2225-4C07-B9C1-A68E6BD0481F}" presName="sp" presStyleCnt="0"/>
      <dgm:spPr/>
    </dgm:pt>
    <dgm:pt modelId="{BA1C2B75-B310-4766-A541-DDA3F10EDC36}" type="pres">
      <dgm:prSet presAssocID="{D47267BD-F81E-4743-8A19-373C213AE41D}" presName="arrowAndChildren" presStyleCnt="0"/>
      <dgm:spPr/>
    </dgm:pt>
    <dgm:pt modelId="{69FD9B23-5C1E-45D2-92B5-5A3BC7C6C2B9}" type="pres">
      <dgm:prSet presAssocID="{D47267BD-F81E-4743-8A19-373C213AE41D}" presName="parentTextArrow" presStyleLbl="node1" presStyleIdx="2" presStyleCnt="6"/>
      <dgm:spPr/>
    </dgm:pt>
    <dgm:pt modelId="{DB7827BB-8B80-4391-828F-758DF4440AD6}" type="pres">
      <dgm:prSet presAssocID="{D47267BD-F81E-4743-8A19-373C213AE41D}" presName="arrow" presStyleLbl="node1" presStyleIdx="3" presStyleCnt="6"/>
      <dgm:spPr/>
    </dgm:pt>
    <dgm:pt modelId="{C1918E9E-3FF0-4567-ACEF-65F5F239C11F}" type="pres">
      <dgm:prSet presAssocID="{D47267BD-F81E-4743-8A19-373C213AE41D}" presName="descendantArrow" presStyleCnt="0"/>
      <dgm:spPr/>
    </dgm:pt>
    <dgm:pt modelId="{DCA26323-0DFB-459F-89EB-0E1D5F2ECF07}" type="pres">
      <dgm:prSet presAssocID="{AE88CBA1-DEF1-470F-9F4A-B2D23825C1D4}" presName="childTextArrow" presStyleLbl="fgAccFollowNode1" presStyleIdx="6" presStyleCnt="12">
        <dgm:presLayoutVars>
          <dgm:bulletEnabled val="1"/>
        </dgm:presLayoutVars>
      </dgm:prSet>
      <dgm:spPr/>
    </dgm:pt>
    <dgm:pt modelId="{ED1D5CFB-ADF6-44A1-838F-28CE3C80DA09}" type="pres">
      <dgm:prSet presAssocID="{2E189D51-98A7-4CE3-806B-7DB780128F9F}" presName="childTextArrow" presStyleLbl="fgAccFollowNode1" presStyleIdx="7" presStyleCnt="12">
        <dgm:presLayoutVars>
          <dgm:bulletEnabled val="1"/>
        </dgm:presLayoutVars>
      </dgm:prSet>
      <dgm:spPr/>
    </dgm:pt>
    <dgm:pt modelId="{FE2B548E-F8D1-43CE-A9C7-624548250867}" type="pres">
      <dgm:prSet presAssocID="{0E282964-1F9E-447D-9F98-47C3552983A4}" presName="sp" presStyleCnt="0"/>
      <dgm:spPr/>
    </dgm:pt>
    <dgm:pt modelId="{90412A97-F2A9-4FDB-B0A3-E320D80D4A05}" type="pres">
      <dgm:prSet presAssocID="{FF179BAB-46E7-4A86-BBAD-E035024DF7AB}" presName="arrowAndChildren" presStyleCnt="0"/>
      <dgm:spPr/>
    </dgm:pt>
    <dgm:pt modelId="{BD480D5D-A6C9-484C-9E6F-ED60CF2521AD}" type="pres">
      <dgm:prSet presAssocID="{FF179BAB-46E7-4A86-BBAD-E035024DF7AB}" presName="parentTextArrow" presStyleLbl="node1" presStyleIdx="3" presStyleCnt="6"/>
      <dgm:spPr/>
    </dgm:pt>
    <dgm:pt modelId="{2D20BD4D-040E-4314-A8C2-7BF904D1973D}" type="pres">
      <dgm:prSet presAssocID="{FF179BAB-46E7-4A86-BBAD-E035024DF7AB}" presName="arrow" presStyleLbl="node1" presStyleIdx="4" presStyleCnt="6"/>
      <dgm:spPr/>
    </dgm:pt>
    <dgm:pt modelId="{73A58B33-C3C6-4A21-AFB5-41C63CF0FFB0}" type="pres">
      <dgm:prSet presAssocID="{FF179BAB-46E7-4A86-BBAD-E035024DF7AB}" presName="descendantArrow" presStyleCnt="0"/>
      <dgm:spPr/>
    </dgm:pt>
    <dgm:pt modelId="{4CA987A0-1A49-47EA-B2BE-3AF7E0B03FD6}" type="pres">
      <dgm:prSet presAssocID="{0740B8EA-906E-499F-A26C-3CC9E763B3E7}" presName="childTextArrow" presStyleLbl="fgAccFollowNode1" presStyleIdx="8" presStyleCnt="12">
        <dgm:presLayoutVars>
          <dgm:bulletEnabled val="1"/>
        </dgm:presLayoutVars>
      </dgm:prSet>
      <dgm:spPr/>
    </dgm:pt>
    <dgm:pt modelId="{B32C3767-EFBE-4486-9D48-2BBF459C3764}" type="pres">
      <dgm:prSet presAssocID="{E0770F4F-A158-40C1-B6F2-59B80E2CF97C}" presName="childTextArrow" presStyleLbl="fgAccFollowNode1" presStyleIdx="9" presStyleCnt="12">
        <dgm:presLayoutVars>
          <dgm:bulletEnabled val="1"/>
        </dgm:presLayoutVars>
      </dgm:prSet>
      <dgm:spPr/>
    </dgm:pt>
    <dgm:pt modelId="{BD2C054D-A5BF-4E6F-BF9A-3001EE63A351}" type="pres">
      <dgm:prSet presAssocID="{BFCE3F9D-18B5-4BFD-A64A-249E242D4791}" presName="sp" presStyleCnt="0"/>
      <dgm:spPr/>
    </dgm:pt>
    <dgm:pt modelId="{FC56B9D5-EB21-48A3-BF32-DCAF9DEF2DB2}" type="pres">
      <dgm:prSet presAssocID="{0A78A9E1-BBE4-4B06-B184-BE801EF53120}" presName="arrowAndChildren" presStyleCnt="0"/>
      <dgm:spPr/>
    </dgm:pt>
    <dgm:pt modelId="{FE0CD1F6-B7C3-4785-B24D-A05EDFAFFE83}" type="pres">
      <dgm:prSet presAssocID="{0A78A9E1-BBE4-4B06-B184-BE801EF53120}" presName="parentTextArrow" presStyleLbl="node1" presStyleIdx="4" presStyleCnt="6"/>
      <dgm:spPr/>
    </dgm:pt>
    <dgm:pt modelId="{39CE69A2-08C3-48EE-BC03-2B6D8353E05E}" type="pres">
      <dgm:prSet presAssocID="{0A78A9E1-BBE4-4B06-B184-BE801EF53120}" presName="arrow" presStyleLbl="node1" presStyleIdx="5" presStyleCnt="6"/>
      <dgm:spPr/>
    </dgm:pt>
    <dgm:pt modelId="{DE19251D-B392-42F2-AAA8-A079CC70F721}" type="pres">
      <dgm:prSet presAssocID="{0A78A9E1-BBE4-4B06-B184-BE801EF53120}" presName="descendantArrow" presStyleCnt="0"/>
      <dgm:spPr/>
    </dgm:pt>
    <dgm:pt modelId="{09475BCB-1F3B-4E00-8D25-34B2FFC53A21}" type="pres">
      <dgm:prSet presAssocID="{D9707525-C50E-441D-9556-755225B0DF0C}" presName="childTextArrow" presStyleLbl="fgAccFollowNode1" presStyleIdx="10" presStyleCnt="12">
        <dgm:presLayoutVars>
          <dgm:bulletEnabled val="1"/>
        </dgm:presLayoutVars>
      </dgm:prSet>
      <dgm:spPr/>
    </dgm:pt>
    <dgm:pt modelId="{B9E14345-C683-4EE6-9AAF-F097783F675B}" type="pres">
      <dgm:prSet presAssocID="{566CD02E-D1C3-4C9F-B9C3-54CE27F735A1}" presName="childTextArrow" presStyleLbl="fgAccFollowNode1" presStyleIdx="11" presStyleCnt="12">
        <dgm:presLayoutVars>
          <dgm:bulletEnabled val="1"/>
        </dgm:presLayoutVars>
      </dgm:prSet>
      <dgm:spPr/>
    </dgm:pt>
  </dgm:ptLst>
  <dgm:cxnLst>
    <dgm:cxn modelId="{782CC200-3654-4F88-832D-C3E612B42202}" srcId="{845172DC-B075-49FE-A76C-706C536945A4}" destId="{D47267BD-F81E-4743-8A19-373C213AE41D}" srcOrd="2" destOrd="0" parTransId="{8567AFE9-CD91-4AAB-A604-D533DDE5CF26}" sibTransId="{EECB0DEC-2225-4C07-B9C1-A68E6BD0481F}"/>
    <dgm:cxn modelId="{59D7C904-3DB5-4F24-A934-7E68C88DC99C}" type="presOf" srcId="{6460D7A8-8191-4444-B009-3E1F6C2D4487}" destId="{B377A62D-3179-49B0-8B6B-67AE589F466C}" srcOrd="0" destOrd="0" presId="urn:microsoft.com/office/officeart/2005/8/layout/process4"/>
    <dgm:cxn modelId="{F9640909-583A-4426-BB82-AE27872AE89B}" type="presOf" srcId="{845172DC-B075-49FE-A76C-706C536945A4}" destId="{D471D4C2-7D79-43F3-BE83-2470EA738C9B}" srcOrd="0" destOrd="0" presId="urn:microsoft.com/office/officeart/2005/8/layout/process4"/>
    <dgm:cxn modelId="{30A85C0B-EA0E-4428-8C7E-5CE51EE3734E}" type="presOf" srcId="{0740B8EA-906E-499F-A26C-3CC9E763B3E7}" destId="{4CA987A0-1A49-47EA-B2BE-3AF7E0B03FD6}" srcOrd="0" destOrd="0" presId="urn:microsoft.com/office/officeart/2005/8/layout/process4"/>
    <dgm:cxn modelId="{96302518-1699-4812-9390-08C96484CE2B}" srcId="{0A78A9E1-BBE4-4B06-B184-BE801EF53120}" destId="{D9707525-C50E-441D-9556-755225B0DF0C}" srcOrd="0" destOrd="0" parTransId="{3DF434C4-8BFB-4BDC-BD50-EA0987B24F8F}" sibTransId="{6FC2D99F-2620-4616-8AE1-F7E6811CA491}"/>
    <dgm:cxn modelId="{3956DB1F-1413-45F5-B76F-A39C2DCAE8AB}" type="presOf" srcId="{2CCD9918-A2D0-4B2C-B631-1C4661E6804C}" destId="{9BC834CC-B87A-465B-BCE9-687C9497AE4C}" srcOrd="0" destOrd="0" presId="urn:microsoft.com/office/officeart/2005/8/layout/process4"/>
    <dgm:cxn modelId="{2D5B7C24-0422-4470-A6F9-05EDCEF660DE}" srcId="{845172DC-B075-49FE-A76C-706C536945A4}" destId="{2CCD9918-A2D0-4B2C-B631-1C4661E6804C}" srcOrd="5" destOrd="0" parTransId="{6144292F-44C3-4823-9A63-FC6741744558}" sibTransId="{7E2E317D-5833-483F-86E5-A3029DC171DA}"/>
    <dgm:cxn modelId="{A88F2A28-C690-46C9-8D8B-D24BE0D5287B}" srcId="{FF179BAB-46E7-4A86-BBAD-E035024DF7AB}" destId="{0740B8EA-906E-499F-A26C-3CC9E763B3E7}" srcOrd="0" destOrd="0" parTransId="{1BAE71BC-7F48-4C26-A20C-56F28E9F42AA}" sibTransId="{722E021B-AE81-4AA0-A46E-393D83E89F03}"/>
    <dgm:cxn modelId="{4AFB4D28-E27B-43B0-9F07-E45D17253619}" srcId="{2CD546F2-2AC3-4307-A775-3CE642F87A6D}" destId="{A86CCCDC-F5D4-47D2-8BDC-48BB41EDE9AB}" srcOrd="1" destOrd="0" parTransId="{7B76E513-0B08-4248-8277-E625EFD8902E}" sibTransId="{D15AB83E-3278-4FAA-8695-C711E73660C2}"/>
    <dgm:cxn modelId="{65FA272D-C59B-4F3C-BCD6-E8779D7A7A9C}" type="presOf" srcId="{2CCD9918-A2D0-4B2C-B631-1C4661E6804C}" destId="{66CEE9D7-0E5E-4CBB-BD01-E0B033774BF3}" srcOrd="1" destOrd="0" presId="urn:microsoft.com/office/officeart/2005/8/layout/process4"/>
    <dgm:cxn modelId="{A4FAA532-489F-483E-948B-02916F762D54}" srcId="{D47267BD-F81E-4743-8A19-373C213AE41D}" destId="{AE88CBA1-DEF1-470F-9F4A-B2D23825C1D4}" srcOrd="0" destOrd="0" parTransId="{8E5D22FF-D763-47F6-B357-C1564E8EE598}" sibTransId="{4ED3E55B-7B6E-49E3-B7AD-984B4CAC2B6C}"/>
    <dgm:cxn modelId="{33CFCB3D-2ADB-43FB-8B51-1289BE270B71}" type="presOf" srcId="{AE88CBA1-DEF1-470F-9F4A-B2D23825C1D4}" destId="{DCA26323-0DFB-459F-89EB-0E1D5F2ECF07}" srcOrd="0" destOrd="0" presId="urn:microsoft.com/office/officeart/2005/8/layout/process4"/>
    <dgm:cxn modelId="{25317262-E786-46FE-9022-DD4969BC9F0C}" type="presOf" srcId="{0A78A9E1-BBE4-4B06-B184-BE801EF53120}" destId="{FE0CD1F6-B7C3-4785-B24D-A05EDFAFFE83}" srcOrd="0" destOrd="0" presId="urn:microsoft.com/office/officeart/2005/8/layout/process4"/>
    <dgm:cxn modelId="{F0692C66-B687-4778-A2D4-47D5CE420624}" srcId="{D47267BD-F81E-4743-8A19-373C213AE41D}" destId="{2E189D51-98A7-4CE3-806B-7DB780128F9F}" srcOrd="1" destOrd="0" parTransId="{A868ED32-7433-4173-B7E5-8D0FEBB7C06F}" sibTransId="{C203ACE5-ECD0-41A8-9364-95F74974230B}"/>
    <dgm:cxn modelId="{B0DDA669-733C-4A2A-8E97-2D1168C0B5D9}" srcId="{FF179BAB-46E7-4A86-BBAD-E035024DF7AB}" destId="{E0770F4F-A158-40C1-B6F2-59B80E2CF97C}" srcOrd="1" destOrd="0" parTransId="{22051E03-3A5E-4804-A4DD-42C67B201CBF}" sibTransId="{8689CBCB-5831-4F15-B862-F130A4090211}"/>
    <dgm:cxn modelId="{55D91150-F5E8-4AF3-85A1-D3BD531ABB96}" type="presOf" srcId="{E0770F4F-A158-40C1-B6F2-59B80E2CF97C}" destId="{B32C3767-EFBE-4486-9D48-2BBF459C3764}" srcOrd="0" destOrd="0" presId="urn:microsoft.com/office/officeart/2005/8/layout/process4"/>
    <dgm:cxn modelId="{1D996B77-0C0C-4267-8199-613060ADBD26}" type="presOf" srcId="{87BCD479-2742-4DFC-B6C2-C20A975D3B77}" destId="{4FBB2688-A2AE-44AF-92A2-36718203AC8B}" srcOrd="0" destOrd="0" presId="urn:microsoft.com/office/officeart/2005/8/layout/process4"/>
    <dgm:cxn modelId="{EE63377B-B0C5-423F-97F7-85F8DF060AE9}" srcId="{2CCD9918-A2D0-4B2C-B631-1C4661E6804C}" destId="{6460D7A8-8191-4444-B009-3E1F6C2D4487}" srcOrd="1" destOrd="0" parTransId="{11C1B4F7-472C-437E-B234-14399A5D3309}" sibTransId="{582E6D2B-9E5B-47E2-85F5-F25664301019}"/>
    <dgm:cxn modelId="{AB7DBC7C-4567-4125-961F-1CF4DF8FDF6E}" type="presOf" srcId="{2E189D51-98A7-4CE3-806B-7DB780128F9F}" destId="{ED1D5CFB-ADF6-44A1-838F-28CE3C80DA09}" srcOrd="0" destOrd="0" presId="urn:microsoft.com/office/officeart/2005/8/layout/process4"/>
    <dgm:cxn modelId="{25E23184-3A2E-4512-92AE-A2ED85B1F3A2}" type="presOf" srcId="{566CD02E-D1C3-4C9F-B9C3-54CE27F735A1}" destId="{B9E14345-C683-4EE6-9AAF-F097783F675B}" srcOrd="0" destOrd="0" presId="urn:microsoft.com/office/officeart/2005/8/layout/process4"/>
    <dgm:cxn modelId="{77F69B86-2F30-408B-A9C0-7BBFC9153E89}" type="presOf" srcId="{2CD546F2-2AC3-4307-A775-3CE642F87A6D}" destId="{23E4CBF3-3C67-4B7F-93A1-16263A74DF40}" srcOrd="1" destOrd="0" presId="urn:microsoft.com/office/officeart/2005/8/layout/process4"/>
    <dgm:cxn modelId="{EF73BC8D-1CFD-4A50-9607-D4EFD6096FFB}" srcId="{2CCD9918-A2D0-4B2C-B631-1C4661E6804C}" destId="{87BCD479-2742-4DFC-B6C2-C20A975D3B77}" srcOrd="0" destOrd="0" parTransId="{77A9372A-41EF-4DFA-9D6E-91119B01FED1}" sibTransId="{40073DD1-AEBE-4221-8AE4-F4437D9E547C}"/>
    <dgm:cxn modelId="{A63A2D8F-E737-4351-91B8-EB92C2F38839}" type="presOf" srcId="{573701C4-1ACF-4E30-A323-4FC2A4644361}" destId="{7B916D52-E2C4-4E37-BE5E-1CDA00DB154A}" srcOrd="0" destOrd="0" presId="urn:microsoft.com/office/officeart/2005/8/layout/process4"/>
    <dgm:cxn modelId="{28614E94-E1F9-4741-A521-E7D46C0E26FE}" type="presOf" srcId="{2C71FBEE-DBCC-4696-A1FC-E573506952F7}" destId="{53BE5581-5976-434D-A7C6-6D15E182DB16}" srcOrd="0" destOrd="0" presId="urn:microsoft.com/office/officeart/2005/8/layout/process4"/>
    <dgm:cxn modelId="{DA48B696-7D29-4D96-A796-64DAE8006CAA}" type="presOf" srcId="{FF179BAB-46E7-4A86-BBAD-E035024DF7AB}" destId="{2D20BD4D-040E-4314-A8C2-7BF904D1973D}" srcOrd="1" destOrd="0" presId="urn:microsoft.com/office/officeart/2005/8/layout/process4"/>
    <dgm:cxn modelId="{49CBBF97-CE9A-44BD-9EFC-B4C566A20841}" type="presOf" srcId="{2CD546F2-2AC3-4307-A775-3CE642F87A6D}" destId="{5235A7CC-79DF-4335-9593-9A92FCAA80AA}" srcOrd="0" destOrd="0" presId="urn:microsoft.com/office/officeart/2005/8/layout/process4"/>
    <dgm:cxn modelId="{075D8AA0-082F-44E9-8C5B-74FF412C7EDC}" type="presOf" srcId="{0A78A9E1-BBE4-4B06-B184-BE801EF53120}" destId="{39CE69A2-08C3-48EE-BC03-2B6D8353E05E}" srcOrd="1" destOrd="0" presId="urn:microsoft.com/office/officeart/2005/8/layout/process4"/>
    <dgm:cxn modelId="{2119F7AC-4D5A-41C8-A74F-52087060B6D1}" type="presOf" srcId="{FC7B1729-2974-40ED-B7B3-8DE99290ABB8}" destId="{CECB1B3E-A9E2-4968-A9BA-B270B04E1FE7}" srcOrd="0" destOrd="0" presId="urn:microsoft.com/office/officeart/2005/8/layout/process4"/>
    <dgm:cxn modelId="{3D1957AF-4B09-405E-B1B2-E01E348545B8}" type="presOf" srcId="{FF179BAB-46E7-4A86-BBAD-E035024DF7AB}" destId="{BD480D5D-A6C9-484C-9E6F-ED60CF2521AD}" srcOrd="0" destOrd="0" presId="urn:microsoft.com/office/officeart/2005/8/layout/process4"/>
    <dgm:cxn modelId="{0B14D5B6-2C0E-4E33-9584-B627DE579E61}" type="presOf" srcId="{D47267BD-F81E-4743-8A19-373C213AE41D}" destId="{69FD9B23-5C1E-45D2-92B5-5A3BC7C6C2B9}" srcOrd="0" destOrd="0" presId="urn:microsoft.com/office/officeart/2005/8/layout/process4"/>
    <dgm:cxn modelId="{B60CDEBA-08B3-4A77-9A2E-6A1659EF0A71}" type="presOf" srcId="{A86CCCDC-F5D4-47D2-8BDC-48BB41EDE9AB}" destId="{752DF11D-C627-4AF3-9D7B-E665AF3DBD76}" srcOrd="0" destOrd="0" presId="urn:microsoft.com/office/officeart/2005/8/layout/process4"/>
    <dgm:cxn modelId="{C883A2BD-97DA-4E9B-A8BB-66729701CE46}" srcId="{845172DC-B075-49FE-A76C-706C536945A4}" destId="{0A78A9E1-BBE4-4B06-B184-BE801EF53120}" srcOrd="0" destOrd="0" parTransId="{755DF30F-BC28-4AD2-891D-844BD6B5057F}" sibTransId="{BFCE3F9D-18B5-4BFD-A64A-249E242D4791}"/>
    <dgm:cxn modelId="{1670BFCA-8592-4825-8696-19D57FBD69D3}" srcId="{845172DC-B075-49FE-A76C-706C536945A4}" destId="{2C71FBEE-DBCC-4696-A1FC-E573506952F7}" srcOrd="4" destOrd="0" parTransId="{888C15E2-CE72-4AF5-8398-A8A750A0CB35}" sibTransId="{B55BA573-A83C-4F72-996B-868075016089}"/>
    <dgm:cxn modelId="{D40F23CF-07EC-492B-B35B-420E71369503}" type="presOf" srcId="{D47267BD-F81E-4743-8A19-373C213AE41D}" destId="{DB7827BB-8B80-4391-828F-758DF4440AD6}" srcOrd="1" destOrd="0" presId="urn:microsoft.com/office/officeart/2005/8/layout/process4"/>
    <dgm:cxn modelId="{F79BBED4-92B8-45E5-B598-3780CB37A531}" type="presOf" srcId="{D9707525-C50E-441D-9556-755225B0DF0C}" destId="{09475BCB-1F3B-4E00-8D25-34B2FFC53A21}" srcOrd="0" destOrd="0" presId="urn:microsoft.com/office/officeart/2005/8/layout/process4"/>
    <dgm:cxn modelId="{1028C3E1-21D3-4A7C-B5B4-6CA50649DFE5}" srcId="{845172DC-B075-49FE-A76C-706C536945A4}" destId="{FF179BAB-46E7-4A86-BBAD-E035024DF7AB}" srcOrd="1" destOrd="0" parTransId="{E3A5D6C6-3699-4CA6-B33C-47845817C593}" sibTransId="{0E282964-1F9E-447D-9F98-47C3552983A4}"/>
    <dgm:cxn modelId="{088C4DE4-E7C1-4D85-919B-BC0D539949F4}" srcId="{2CD546F2-2AC3-4307-A775-3CE642F87A6D}" destId="{573701C4-1ACF-4E30-A323-4FC2A4644361}" srcOrd="0" destOrd="0" parTransId="{3248BAB2-DFC2-48E9-AC0B-97B449641741}" sibTransId="{886713EE-6416-4E1A-8E15-6EE8DBAA7935}"/>
    <dgm:cxn modelId="{302F39E7-DA93-4F29-8033-29463DA81147}" srcId="{2C71FBEE-DBCC-4696-A1FC-E573506952F7}" destId="{9138F66E-5373-4451-A48B-4B17F84DB094}" srcOrd="1" destOrd="0" parTransId="{33796468-F2C9-477B-A7C7-4D8B997DB794}" sibTransId="{279CBA62-0006-471D-8616-BD2B66BE87FF}"/>
    <dgm:cxn modelId="{A18D1EEA-B980-45E4-8A0B-CB86729A9880}" type="presOf" srcId="{9138F66E-5373-4451-A48B-4B17F84DB094}" destId="{E0290E66-4D86-40A6-82EA-4AE825EB478A}" srcOrd="0" destOrd="0" presId="urn:microsoft.com/office/officeart/2005/8/layout/process4"/>
    <dgm:cxn modelId="{CD5AC3EA-63E2-4CF5-8876-987BE08A5BA7}" srcId="{2C71FBEE-DBCC-4696-A1FC-E573506952F7}" destId="{FC7B1729-2974-40ED-B7B3-8DE99290ABB8}" srcOrd="0" destOrd="0" parTransId="{3B1BDD20-CB78-4F9F-9A88-4CA3C8D48E42}" sibTransId="{E8CF0674-547A-4D67-9623-EAC29FACE283}"/>
    <dgm:cxn modelId="{6D73E7EF-8023-41BB-B14A-9ADAD7534586}" srcId="{845172DC-B075-49FE-A76C-706C536945A4}" destId="{2CD546F2-2AC3-4307-A775-3CE642F87A6D}" srcOrd="3" destOrd="0" parTransId="{A4498EDE-9639-4296-B62C-2099BC330D22}" sibTransId="{8E49B68E-B19C-4E29-A63A-0158CFD04CA4}"/>
    <dgm:cxn modelId="{26445BF8-392E-48A2-9C53-F732672AE650}" type="presOf" srcId="{2C71FBEE-DBCC-4696-A1FC-E573506952F7}" destId="{FF41AD99-8394-4AE1-B43B-3B5F50878863}" srcOrd="1" destOrd="0" presId="urn:microsoft.com/office/officeart/2005/8/layout/process4"/>
    <dgm:cxn modelId="{FBE0DCFC-3AF8-44AC-AAE8-2670CB8616DE}" srcId="{0A78A9E1-BBE4-4B06-B184-BE801EF53120}" destId="{566CD02E-D1C3-4C9F-B9C3-54CE27F735A1}" srcOrd="1" destOrd="0" parTransId="{8538A035-B3B8-490C-B6E2-FE061B327FD7}" sibTransId="{D3BB79D7-D733-46C2-87EF-7EE4F709365D}"/>
    <dgm:cxn modelId="{6BD605EB-1D35-485B-A3DC-31C730764B9E}" type="presParOf" srcId="{D471D4C2-7D79-43F3-BE83-2470EA738C9B}" destId="{4E361F89-88DB-4B20-80EC-BC5EE52D2339}" srcOrd="0" destOrd="0" presId="urn:microsoft.com/office/officeart/2005/8/layout/process4"/>
    <dgm:cxn modelId="{145AA791-5B66-419A-969E-47D6F6E4F6C6}" type="presParOf" srcId="{4E361F89-88DB-4B20-80EC-BC5EE52D2339}" destId="{9BC834CC-B87A-465B-BCE9-687C9497AE4C}" srcOrd="0" destOrd="0" presId="urn:microsoft.com/office/officeart/2005/8/layout/process4"/>
    <dgm:cxn modelId="{29CFB6AC-7AF9-480E-818F-7EBFA680FB2C}" type="presParOf" srcId="{4E361F89-88DB-4B20-80EC-BC5EE52D2339}" destId="{66CEE9D7-0E5E-4CBB-BD01-E0B033774BF3}" srcOrd="1" destOrd="0" presId="urn:microsoft.com/office/officeart/2005/8/layout/process4"/>
    <dgm:cxn modelId="{28E32E40-9F80-4CAC-A3DB-92DE8177C876}" type="presParOf" srcId="{4E361F89-88DB-4B20-80EC-BC5EE52D2339}" destId="{90B521C2-04E4-49A1-AEC9-CB5853DCAD29}" srcOrd="2" destOrd="0" presId="urn:microsoft.com/office/officeart/2005/8/layout/process4"/>
    <dgm:cxn modelId="{29DB3853-C919-4F20-B21B-68083BCDB134}" type="presParOf" srcId="{90B521C2-04E4-49A1-AEC9-CB5853DCAD29}" destId="{4FBB2688-A2AE-44AF-92A2-36718203AC8B}" srcOrd="0" destOrd="0" presId="urn:microsoft.com/office/officeart/2005/8/layout/process4"/>
    <dgm:cxn modelId="{7D1D5848-B7E0-4BCA-ADF3-5C9352BF48A7}" type="presParOf" srcId="{90B521C2-04E4-49A1-AEC9-CB5853DCAD29}" destId="{B377A62D-3179-49B0-8B6B-67AE589F466C}" srcOrd="1" destOrd="0" presId="urn:microsoft.com/office/officeart/2005/8/layout/process4"/>
    <dgm:cxn modelId="{5CF3BF43-1DAA-4ADF-95D5-13DA41235FF4}" type="presParOf" srcId="{D471D4C2-7D79-43F3-BE83-2470EA738C9B}" destId="{4A205B81-7E78-44BF-AAFF-7288ACA0E138}" srcOrd="1" destOrd="0" presId="urn:microsoft.com/office/officeart/2005/8/layout/process4"/>
    <dgm:cxn modelId="{84F73A43-E6B1-4F92-9883-C2137B360DF2}" type="presParOf" srcId="{D471D4C2-7D79-43F3-BE83-2470EA738C9B}" destId="{E3B060E7-51D2-4551-9007-6FDAD797F6B8}" srcOrd="2" destOrd="0" presId="urn:microsoft.com/office/officeart/2005/8/layout/process4"/>
    <dgm:cxn modelId="{A53CFC02-63B7-42A5-A33D-CBCDBFC8A32B}" type="presParOf" srcId="{E3B060E7-51D2-4551-9007-6FDAD797F6B8}" destId="{53BE5581-5976-434D-A7C6-6D15E182DB16}" srcOrd="0" destOrd="0" presId="urn:microsoft.com/office/officeart/2005/8/layout/process4"/>
    <dgm:cxn modelId="{CEFD9046-BBC2-480D-BF1F-884A70978F96}" type="presParOf" srcId="{E3B060E7-51D2-4551-9007-6FDAD797F6B8}" destId="{FF41AD99-8394-4AE1-B43B-3B5F50878863}" srcOrd="1" destOrd="0" presId="urn:microsoft.com/office/officeart/2005/8/layout/process4"/>
    <dgm:cxn modelId="{A8412D55-4A54-465F-8E20-B066A31183EF}" type="presParOf" srcId="{E3B060E7-51D2-4551-9007-6FDAD797F6B8}" destId="{29B19E59-C477-4C30-ABBD-410EA6BADA2B}" srcOrd="2" destOrd="0" presId="urn:microsoft.com/office/officeart/2005/8/layout/process4"/>
    <dgm:cxn modelId="{AE6B7E82-B9C2-483F-B849-EAD785595F8B}" type="presParOf" srcId="{29B19E59-C477-4C30-ABBD-410EA6BADA2B}" destId="{CECB1B3E-A9E2-4968-A9BA-B270B04E1FE7}" srcOrd="0" destOrd="0" presId="urn:microsoft.com/office/officeart/2005/8/layout/process4"/>
    <dgm:cxn modelId="{E4F41F73-1064-4C8A-BA3E-FF078CE4B5E9}" type="presParOf" srcId="{29B19E59-C477-4C30-ABBD-410EA6BADA2B}" destId="{E0290E66-4D86-40A6-82EA-4AE825EB478A}" srcOrd="1" destOrd="0" presId="urn:microsoft.com/office/officeart/2005/8/layout/process4"/>
    <dgm:cxn modelId="{E8DBE355-38B5-40B3-B968-5DB56B33090F}" type="presParOf" srcId="{D471D4C2-7D79-43F3-BE83-2470EA738C9B}" destId="{7DB8F42B-2CD4-49F4-9689-F0C6D7A99C03}" srcOrd="3" destOrd="0" presId="urn:microsoft.com/office/officeart/2005/8/layout/process4"/>
    <dgm:cxn modelId="{5464AA1D-2B35-49C3-92F1-67FD49AE8943}" type="presParOf" srcId="{D471D4C2-7D79-43F3-BE83-2470EA738C9B}" destId="{82984306-8E67-4F30-8ED4-25AD833FFF97}" srcOrd="4" destOrd="0" presId="urn:microsoft.com/office/officeart/2005/8/layout/process4"/>
    <dgm:cxn modelId="{B6889CFA-1440-44EE-A6C8-95BB1B86D32F}" type="presParOf" srcId="{82984306-8E67-4F30-8ED4-25AD833FFF97}" destId="{5235A7CC-79DF-4335-9593-9A92FCAA80AA}" srcOrd="0" destOrd="0" presId="urn:microsoft.com/office/officeart/2005/8/layout/process4"/>
    <dgm:cxn modelId="{C274AAA9-6429-4656-955D-B23488D183CF}" type="presParOf" srcId="{82984306-8E67-4F30-8ED4-25AD833FFF97}" destId="{23E4CBF3-3C67-4B7F-93A1-16263A74DF40}" srcOrd="1" destOrd="0" presId="urn:microsoft.com/office/officeart/2005/8/layout/process4"/>
    <dgm:cxn modelId="{D7352635-98F9-4F37-962E-FFA30FA75AED}" type="presParOf" srcId="{82984306-8E67-4F30-8ED4-25AD833FFF97}" destId="{DC393E31-0DF6-4354-86EC-0FDDB8A19D84}" srcOrd="2" destOrd="0" presId="urn:microsoft.com/office/officeart/2005/8/layout/process4"/>
    <dgm:cxn modelId="{EE7B53E4-6D64-48E5-BF5F-F27FCCD3D35C}" type="presParOf" srcId="{DC393E31-0DF6-4354-86EC-0FDDB8A19D84}" destId="{7B916D52-E2C4-4E37-BE5E-1CDA00DB154A}" srcOrd="0" destOrd="0" presId="urn:microsoft.com/office/officeart/2005/8/layout/process4"/>
    <dgm:cxn modelId="{683F4EE6-458B-422D-B85E-A43AE8BB7F1F}" type="presParOf" srcId="{DC393E31-0DF6-4354-86EC-0FDDB8A19D84}" destId="{752DF11D-C627-4AF3-9D7B-E665AF3DBD76}" srcOrd="1" destOrd="0" presId="urn:microsoft.com/office/officeart/2005/8/layout/process4"/>
    <dgm:cxn modelId="{C03F5EB4-E49C-4B32-B724-43F0D6612F40}" type="presParOf" srcId="{D471D4C2-7D79-43F3-BE83-2470EA738C9B}" destId="{C0946627-A066-4838-ADE8-C68AC24E3690}" srcOrd="5" destOrd="0" presId="urn:microsoft.com/office/officeart/2005/8/layout/process4"/>
    <dgm:cxn modelId="{FE3A4EB7-D709-46CA-A148-405B1D9023F6}" type="presParOf" srcId="{D471D4C2-7D79-43F3-BE83-2470EA738C9B}" destId="{BA1C2B75-B310-4766-A541-DDA3F10EDC36}" srcOrd="6" destOrd="0" presId="urn:microsoft.com/office/officeart/2005/8/layout/process4"/>
    <dgm:cxn modelId="{626DF108-A777-440C-908E-32937B5E20E8}" type="presParOf" srcId="{BA1C2B75-B310-4766-A541-DDA3F10EDC36}" destId="{69FD9B23-5C1E-45D2-92B5-5A3BC7C6C2B9}" srcOrd="0" destOrd="0" presId="urn:microsoft.com/office/officeart/2005/8/layout/process4"/>
    <dgm:cxn modelId="{0AF1ED60-22DB-4C25-85BC-283ED519A71D}" type="presParOf" srcId="{BA1C2B75-B310-4766-A541-DDA3F10EDC36}" destId="{DB7827BB-8B80-4391-828F-758DF4440AD6}" srcOrd="1" destOrd="0" presId="urn:microsoft.com/office/officeart/2005/8/layout/process4"/>
    <dgm:cxn modelId="{CE0DE1A3-6E0E-4BBC-A99D-4A5F6B0AD736}" type="presParOf" srcId="{BA1C2B75-B310-4766-A541-DDA3F10EDC36}" destId="{C1918E9E-3FF0-4567-ACEF-65F5F239C11F}" srcOrd="2" destOrd="0" presId="urn:microsoft.com/office/officeart/2005/8/layout/process4"/>
    <dgm:cxn modelId="{DCEDAB4C-11F6-47BD-95A7-86892F31ECD0}" type="presParOf" srcId="{C1918E9E-3FF0-4567-ACEF-65F5F239C11F}" destId="{DCA26323-0DFB-459F-89EB-0E1D5F2ECF07}" srcOrd="0" destOrd="0" presId="urn:microsoft.com/office/officeart/2005/8/layout/process4"/>
    <dgm:cxn modelId="{400AC1EB-3464-47D5-B5C9-7AF6CEDC883D}" type="presParOf" srcId="{C1918E9E-3FF0-4567-ACEF-65F5F239C11F}" destId="{ED1D5CFB-ADF6-44A1-838F-28CE3C80DA09}" srcOrd="1" destOrd="0" presId="urn:microsoft.com/office/officeart/2005/8/layout/process4"/>
    <dgm:cxn modelId="{2B2F4F34-3F29-4C68-A818-1EA06E825F6D}" type="presParOf" srcId="{D471D4C2-7D79-43F3-BE83-2470EA738C9B}" destId="{FE2B548E-F8D1-43CE-A9C7-624548250867}" srcOrd="7" destOrd="0" presId="urn:microsoft.com/office/officeart/2005/8/layout/process4"/>
    <dgm:cxn modelId="{7A65C89E-7C0F-407E-8EA5-39D4B74DEECF}" type="presParOf" srcId="{D471D4C2-7D79-43F3-BE83-2470EA738C9B}" destId="{90412A97-F2A9-4FDB-B0A3-E320D80D4A05}" srcOrd="8" destOrd="0" presId="urn:microsoft.com/office/officeart/2005/8/layout/process4"/>
    <dgm:cxn modelId="{87E188F0-0126-43A9-93E4-B088DB5BB735}" type="presParOf" srcId="{90412A97-F2A9-4FDB-B0A3-E320D80D4A05}" destId="{BD480D5D-A6C9-484C-9E6F-ED60CF2521AD}" srcOrd="0" destOrd="0" presId="urn:microsoft.com/office/officeart/2005/8/layout/process4"/>
    <dgm:cxn modelId="{DF601288-42F7-4B79-B1CF-C809E05503CA}" type="presParOf" srcId="{90412A97-F2A9-4FDB-B0A3-E320D80D4A05}" destId="{2D20BD4D-040E-4314-A8C2-7BF904D1973D}" srcOrd="1" destOrd="0" presId="urn:microsoft.com/office/officeart/2005/8/layout/process4"/>
    <dgm:cxn modelId="{6464E876-D438-49E3-88FE-095D5612F3BC}" type="presParOf" srcId="{90412A97-F2A9-4FDB-B0A3-E320D80D4A05}" destId="{73A58B33-C3C6-4A21-AFB5-41C63CF0FFB0}" srcOrd="2" destOrd="0" presId="urn:microsoft.com/office/officeart/2005/8/layout/process4"/>
    <dgm:cxn modelId="{91C47FCB-3149-4814-B435-804800EEF040}" type="presParOf" srcId="{73A58B33-C3C6-4A21-AFB5-41C63CF0FFB0}" destId="{4CA987A0-1A49-47EA-B2BE-3AF7E0B03FD6}" srcOrd="0" destOrd="0" presId="urn:microsoft.com/office/officeart/2005/8/layout/process4"/>
    <dgm:cxn modelId="{75362723-6087-432B-A308-2A263DEE2D0A}" type="presParOf" srcId="{73A58B33-C3C6-4A21-AFB5-41C63CF0FFB0}" destId="{B32C3767-EFBE-4486-9D48-2BBF459C3764}" srcOrd="1" destOrd="0" presId="urn:microsoft.com/office/officeart/2005/8/layout/process4"/>
    <dgm:cxn modelId="{38CAD2D4-92DA-48B4-B0DD-A5FE74593C90}" type="presParOf" srcId="{D471D4C2-7D79-43F3-BE83-2470EA738C9B}" destId="{BD2C054D-A5BF-4E6F-BF9A-3001EE63A351}" srcOrd="9" destOrd="0" presId="urn:microsoft.com/office/officeart/2005/8/layout/process4"/>
    <dgm:cxn modelId="{1EC2FE0D-9080-4EE1-9301-6E676F68A0B9}" type="presParOf" srcId="{D471D4C2-7D79-43F3-BE83-2470EA738C9B}" destId="{FC56B9D5-EB21-48A3-BF32-DCAF9DEF2DB2}" srcOrd="10" destOrd="0" presId="urn:microsoft.com/office/officeart/2005/8/layout/process4"/>
    <dgm:cxn modelId="{88AFEA1E-F833-4A06-A78D-F525302D59DE}" type="presParOf" srcId="{FC56B9D5-EB21-48A3-BF32-DCAF9DEF2DB2}" destId="{FE0CD1F6-B7C3-4785-B24D-A05EDFAFFE83}" srcOrd="0" destOrd="0" presId="urn:microsoft.com/office/officeart/2005/8/layout/process4"/>
    <dgm:cxn modelId="{7942F050-399B-4C35-9182-F05DBCB977B2}" type="presParOf" srcId="{FC56B9D5-EB21-48A3-BF32-DCAF9DEF2DB2}" destId="{39CE69A2-08C3-48EE-BC03-2B6D8353E05E}" srcOrd="1" destOrd="0" presId="urn:microsoft.com/office/officeart/2005/8/layout/process4"/>
    <dgm:cxn modelId="{7EBF6838-5602-420C-92E2-F8F62333DCD6}" type="presParOf" srcId="{FC56B9D5-EB21-48A3-BF32-DCAF9DEF2DB2}" destId="{DE19251D-B392-42F2-AAA8-A079CC70F721}" srcOrd="2" destOrd="0" presId="urn:microsoft.com/office/officeart/2005/8/layout/process4"/>
    <dgm:cxn modelId="{3646BF7B-7458-4A20-A7BD-7337BEB32334}" type="presParOf" srcId="{DE19251D-B392-42F2-AAA8-A079CC70F721}" destId="{09475BCB-1F3B-4E00-8D25-34B2FFC53A21}" srcOrd="0" destOrd="0" presId="urn:microsoft.com/office/officeart/2005/8/layout/process4"/>
    <dgm:cxn modelId="{A65E2847-AED2-4999-A632-C65FBE035EE5}" type="presParOf" srcId="{DE19251D-B392-42F2-AAA8-A079CC70F721}" destId="{B9E14345-C683-4EE6-9AAF-F097783F675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CE7607-6F02-4356-84BB-94E6D4CB3DAE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CL"/>
        </a:p>
      </dgm:t>
    </dgm:pt>
    <dgm:pt modelId="{439B1711-1FAE-4944-B1AF-D3781D16B18C}">
      <dgm:prSet phldrT="[Texto]" custT="1"/>
      <dgm:spPr/>
      <dgm:t>
        <a:bodyPr/>
        <a:lstStyle/>
        <a:p>
          <a:r>
            <a:rPr lang="es-CL" sz="1400" dirty="0"/>
            <a:t>I: Diagnóstico</a:t>
          </a:r>
        </a:p>
      </dgm:t>
    </dgm:pt>
    <dgm:pt modelId="{D90FB58E-67A9-422F-8438-7F26291FDB09}" type="parTrans" cxnId="{3812A0D2-3447-4446-BB73-515FF8B312AF}">
      <dgm:prSet/>
      <dgm:spPr/>
      <dgm:t>
        <a:bodyPr/>
        <a:lstStyle/>
        <a:p>
          <a:endParaRPr lang="es-CL"/>
        </a:p>
      </dgm:t>
    </dgm:pt>
    <dgm:pt modelId="{B375157E-8DAF-4FC2-AB0B-B38D4649E500}" type="sibTrans" cxnId="{3812A0D2-3447-4446-BB73-515FF8B312AF}">
      <dgm:prSet/>
      <dgm:spPr/>
      <dgm:t>
        <a:bodyPr/>
        <a:lstStyle/>
        <a:p>
          <a:endParaRPr lang="es-CL"/>
        </a:p>
      </dgm:t>
    </dgm:pt>
    <dgm:pt modelId="{F99371E1-EE33-4047-953E-3CCD6C57F761}">
      <dgm:prSet phldrT="[Texto]" custT="1"/>
      <dgm:spPr/>
      <dgm:t>
        <a:bodyPr/>
        <a:lstStyle/>
        <a:p>
          <a:r>
            <a:rPr lang="es-CL" sz="1400" dirty="0"/>
            <a:t>Recopilación y levantamiento información</a:t>
          </a:r>
        </a:p>
      </dgm:t>
    </dgm:pt>
    <dgm:pt modelId="{81CE9660-9749-4D6F-B4C7-6E45FD6AAE1B}" type="parTrans" cxnId="{E71A5462-4E34-44AC-B2A5-E133869B3BA5}">
      <dgm:prSet/>
      <dgm:spPr/>
      <dgm:t>
        <a:bodyPr/>
        <a:lstStyle/>
        <a:p>
          <a:endParaRPr lang="es-CL"/>
        </a:p>
      </dgm:t>
    </dgm:pt>
    <dgm:pt modelId="{640FB047-C440-420C-A079-C9C27B0C42D8}" type="sibTrans" cxnId="{E71A5462-4E34-44AC-B2A5-E133869B3BA5}">
      <dgm:prSet/>
      <dgm:spPr/>
      <dgm:t>
        <a:bodyPr/>
        <a:lstStyle/>
        <a:p>
          <a:endParaRPr lang="es-CL"/>
        </a:p>
      </dgm:t>
    </dgm:pt>
    <dgm:pt modelId="{4F22F5D3-B824-4A2D-AA56-A2AF3A477192}">
      <dgm:prSet phldrT="[Texto]" custT="1"/>
      <dgm:spPr/>
      <dgm:t>
        <a:bodyPr/>
        <a:lstStyle/>
        <a:p>
          <a:r>
            <a:rPr lang="es-CL" sz="1400" dirty="0"/>
            <a:t>II: Catastros</a:t>
          </a:r>
        </a:p>
      </dgm:t>
    </dgm:pt>
    <dgm:pt modelId="{72E5A89E-4422-405A-8CB3-00CB4BC33317}" type="parTrans" cxnId="{93BD7EBC-532C-4767-A17F-F12AB12022F4}">
      <dgm:prSet/>
      <dgm:spPr/>
      <dgm:t>
        <a:bodyPr/>
        <a:lstStyle/>
        <a:p>
          <a:endParaRPr lang="es-CL"/>
        </a:p>
      </dgm:t>
    </dgm:pt>
    <dgm:pt modelId="{4366BF1F-0891-4867-9009-AC3606C4145D}" type="sibTrans" cxnId="{93BD7EBC-532C-4767-A17F-F12AB12022F4}">
      <dgm:prSet/>
      <dgm:spPr/>
      <dgm:t>
        <a:bodyPr/>
        <a:lstStyle/>
        <a:p>
          <a:endParaRPr lang="es-CL"/>
        </a:p>
      </dgm:t>
    </dgm:pt>
    <dgm:pt modelId="{684628D3-6AF4-490D-8816-78DD0EFE1550}">
      <dgm:prSet phldrT="[Texto]" custT="1"/>
      <dgm:spPr/>
      <dgm:t>
        <a:bodyPr/>
        <a:lstStyle/>
        <a:p>
          <a:r>
            <a:rPr lang="es-CL" sz="1400" dirty="0"/>
            <a:t>Infraestructura sanitaria</a:t>
          </a:r>
        </a:p>
      </dgm:t>
    </dgm:pt>
    <dgm:pt modelId="{7AC5350E-F6CF-4EFE-B868-AD1A999942D9}" type="parTrans" cxnId="{6749AEB4-1CBC-4BB7-AE22-71D31D5E734A}">
      <dgm:prSet/>
      <dgm:spPr/>
      <dgm:t>
        <a:bodyPr/>
        <a:lstStyle/>
        <a:p>
          <a:endParaRPr lang="es-CL"/>
        </a:p>
      </dgm:t>
    </dgm:pt>
    <dgm:pt modelId="{CD6EB4E6-B7D2-4D85-A3E5-1BFCF9CEF6DB}" type="sibTrans" cxnId="{6749AEB4-1CBC-4BB7-AE22-71D31D5E734A}">
      <dgm:prSet/>
      <dgm:spPr/>
      <dgm:t>
        <a:bodyPr/>
        <a:lstStyle/>
        <a:p>
          <a:endParaRPr lang="es-CL"/>
        </a:p>
      </dgm:t>
    </dgm:pt>
    <dgm:pt modelId="{2F7919F4-0A20-4FA7-A83F-903774D3AE30}">
      <dgm:prSet phldrT="[Texto]" custT="1"/>
      <dgm:spPr/>
      <dgm:t>
        <a:bodyPr/>
        <a:lstStyle/>
        <a:p>
          <a:r>
            <a:rPr lang="es-CL" sz="1400" dirty="0"/>
            <a:t>III: Topografía</a:t>
          </a:r>
        </a:p>
      </dgm:t>
    </dgm:pt>
    <dgm:pt modelId="{7E9E3C3C-E638-497E-9D09-E83EDBD716D4}" type="parTrans" cxnId="{D5078526-DE02-49B9-9C1F-000006CE6279}">
      <dgm:prSet/>
      <dgm:spPr/>
      <dgm:t>
        <a:bodyPr/>
        <a:lstStyle/>
        <a:p>
          <a:endParaRPr lang="es-CL"/>
        </a:p>
      </dgm:t>
    </dgm:pt>
    <dgm:pt modelId="{13A9AD86-F439-4D11-AAB9-F3BEA4E9B4F6}" type="sibTrans" cxnId="{D5078526-DE02-49B9-9C1F-000006CE6279}">
      <dgm:prSet/>
      <dgm:spPr/>
      <dgm:t>
        <a:bodyPr/>
        <a:lstStyle/>
        <a:p>
          <a:endParaRPr lang="es-CL"/>
        </a:p>
      </dgm:t>
    </dgm:pt>
    <dgm:pt modelId="{1C51B557-B116-46A2-93FF-6D63F7B04DF3}">
      <dgm:prSet phldrT="[Texto]" custT="1"/>
      <dgm:spPr/>
      <dgm:t>
        <a:bodyPr/>
        <a:lstStyle/>
        <a:p>
          <a:r>
            <a:rPr lang="es-CL" sz="1400" dirty="0"/>
            <a:t>Topografía Básica</a:t>
          </a:r>
        </a:p>
      </dgm:t>
    </dgm:pt>
    <dgm:pt modelId="{3067390E-6294-4ED6-B3CD-914A7305D998}" type="parTrans" cxnId="{A9A3BEF5-01AB-4DF4-A974-8418D5F292A7}">
      <dgm:prSet/>
      <dgm:spPr/>
      <dgm:t>
        <a:bodyPr/>
        <a:lstStyle/>
        <a:p>
          <a:endParaRPr lang="es-CL"/>
        </a:p>
      </dgm:t>
    </dgm:pt>
    <dgm:pt modelId="{DF9EFDC8-1C7D-4F37-8141-4083AD1190A1}" type="sibTrans" cxnId="{A9A3BEF5-01AB-4DF4-A974-8418D5F292A7}">
      <dgm:prSet/>
      <dgm:spPr/>
      <dgm:t>
        <a:bodyPr/>
        <a:lstStyle/>
        <a:p>
          <a:endParaRPr lang="es-CL"/>
        </a:p>
      </dgm:t>
    </dgm:pt>
    <dgm:pt modelId="{F6DAC363-989C-4893-A785-D3666EA2E8C8}">
      <dgm:prSet phldrT="[Texto]" custT="1"/>
      <dgm:spPr/>
      <dgm:t>
        <a:bodyPr/>
        <a:lstStyle/>
        <a:p>
          <a:r>
            <a:rPr lang="es-CL" sz="1400" dirty="0"/>
            <a:t>IV: Análisis Alternativas</a:t>
          </a:r>
        </a:p>
      </dgm:t>
    </dgm:pt>
    <dgm:pt modelId="{870516C3-3580-4B2C-B134-A6FF8A9333D8}" type="parTrans" cxnId="{43B1A153-3356-4DC0-A99B-E46572FC5E91}">
      <dgm:prSet/>
      <dgm:spPr/>
      <dgm:t>
        <a:bodyPr/>
        <a:lstStyle/>
        <a:p>
          <a:endParaRPr lang="es-CL"/>
        </a:p>
      </dgm:t>
    </dgm:pt>
    <dgm:pt modelId="{4B61CE69-B1C9-455A-A105-D0D04EB8CEE7}" type="sibTrans" cxnId="{43B1A153-3356-4DC0-A99B-E46572FC5E91}">
      <dgm:prSet/>
      <dgm:spPr/>
      <dgm:t>
        <a:bodyPr/>
        <a:lstStyle/>
        <a:p>
          <a:endParaRPr lang="es-CL"/>
        </a:p>
      </dgm:t>
    </dgm:pt>
    <dgm:pt modelId="{4D0FEF66-1D4E-4089-8A41-DCB40FF4F966}">
      <dgm:prSet phldrT="[Texto]" custT="1"/>
      <dgm:spPr/>
      <dgm:t>
        <a:bodyPr/>
        <a:lstStyle/>
        <a:p>
          <a:r>
            <a:rPr lang="es-CL" sz="1400" dirty="0"/>
            <a:t>Diagnóstico</a:t>
          </a:r>
        </a:p>
      </dgm:t>
    </dgm:pt>
    <dgm:pt modelId="{D6CF19E1-E99D-4F0B-9CF6-285A70A57E78}" type="parTrans" cxnId="{0C16B5AD-BC8E-48AB-A29B-59C3E58C2DAB}">
      <dgm:prSet/>
      <dgm:spPr/>
      <dgm:t>
        <a:bodyPr/>
        <a:lstStyle/>
        <a:p>
          <a:endParaRPr lang="es-CL"/>
        </a:p>
      </dgm:t>
    </dgm:pt>
    <dgm:pt modelId="{D194A78E-B856-447D-B45E-B92E726F2AD1}" type="sibTrans" cxnId="{0C16B5AD-BC8E-48AB-A29B-59C3E58C2DAB}">
      <dgm:prSet/>
      <dgm:spPr/>
      <dgm:t>
        <a:bodyPr/>
        <a:lstStyle/>
        <a:p>
          <a:endParaRPr lang="es-CL"/>
        </a:p>
      </dgm:t>
    </dgm:pt>
    <dgm:pt modelId="{02E797C8-F719-4866-A0E5-28DE9E45B36D}">
      <dgm:prSet phldrT="[Texto]" custT="1"/>
      <dgm:spPr/>
      <dgm:t>
        <a:bodyPr/>
        <a:lstStyle/>
        <a:p>
          <a:r>
            <a:rPr lang="es-CL" sz="1400" b="1" dirty="0"/>
            <a:t>1° PAC</a:t>
          </a:r>
        </a:p>
      </dgm:t>
    </dgm:pt>
    <dgm:pt modelId="{EFCCDC0F-2839-440A-AA34-0094202237ED}" type="parTrans" cxnId="{9934B60D-0250-4683-A0B0-65985BC78289}">
      <dgm:prSet/>
      <dgm:spPr/>
      <dgm:t>
        <a:bodyPr/>
        <a:lstStyle/>
        <a:p>
          <a:endParaRPr lang="es-CL"/>
        </a:p>
      </dgm:t>
    </dgm:pt>
    <dgm:pt modelId="{ADC06C6D-4478-40D8-AFE3-55008BA15412}" type="sibTrans" cxnId="{9934B60D-0250-4683-A0B0-65985BC78289}">
      <dgm:prSet/>
      <dgm:spPr/>
      <dgm:t>
        <a:bodyPr/>
        <a:lstStyle/>
        <a:p>
          <a:endParaRPr lang="es-CL"/>
        </a:p>
      </dgm:t>
    </dgm:pt>
    <dgm:pt modelId="{244E3A4B-CCAC-4A7D-9DED-9247221F1960}">
      <dgm:prSet phldrT="[Texto]" custT="1"/>
      <dgm:spPr/>
      <dgm:t>
        <a:bodyPr/>
        <a:lstStyle/>
        <a:p>
          <a:r>
            <a:rPr lang="es-CL" sz="1400" dirty="0"/>
            <a:t>Terrenos PTAS</a:t>
          </a:r>
        </a:p>
      </dgm:t>
    </dgm:pt>
    <dgm:pt modelId="{F31801C7-1C2D-49E8-B8E0-257ED02A199D}" type="parTrans" cxnId="{D14B7E1B-936F-48E5-9A74-8C7CFA5F813D}">
      <dgm:prSet/>
      <dgm:spPr/>
      <dgm:t>
        <a:bodyPr/>
        <a:lstStyle/>
        <a:p>
          <a:endParaRPr lang="es-CL"/>
        </a:p>
      </dgm:t>
    </dgm:pt>
    <dgm:pt modelId="{AB2E41AA-DD5D-4F21-8097-3F4A34045F31}" type="sibTrans" cxnId="{D14B7E1B-936F-48E5-9A74-8C7CFA5F813D}">
      <dgm:prSet/>
      <dgm:spPr/>
      <dgm:t>
        <a:bodyPr/>
        <a:lstStyle/>
        <a:p>
          <a:endParaRPr lang="es-CL"/>
        </a:p>
      </dgm:t>
    </dgm:pt>
    <dgm:pt modelId="{5076229E-BA9C-49C7-BEB5-716A144E884F}">
      <dgm:prSet phldrT="[Texto]" custT="1"/>
      <dgm:spPr/>
      <dgm:t>
        <a:bodyPr/>
        <a:lstStyle/>
        <a:p>
          <a:r>
            <a:rPr lang="es-CL" sz="1400" dirty="0"/>
            <a:t>Sitios significación histórica y cultural</a:t>
          </a:r>
        </a:p>
      </dgm:t>
    </dgm:pt>
    <dgm:pt modelId="{507C66DD-143B-4B02-A8B0-E121397471D8}" type="parTrans" cxnId="{C24B8959-49C8-4628-B876-44201EBE74A4}">
      <dgm:prSet/>
      <dgm:spPr/>
      <dgm:t>
        <a:bodyPr/>
        <a:lstStyle/>
        <a:p>
          <a:endParaRPr lang="es-CL"/>
        </a:p>
      </dgm:t>
    </dgm:pt>
    <dgm:pt modelId="{DC62D36E-9B1E-4F28-A9AD-E19700FE2EE5}" type="sibTrans" cxnId="{C24B8959-49C8-4628-B876-44201EBE74A4}">
      <dgm:prSet/>
      <dgm:spPr/>
      <dgm:t>
        <a:bodyPr/>
        <a:lstStyle/>
        <a:p>
          <a:endParaRPr lang="es-CL"/>
        </a:p>
      </dgm:t>
    </dgm:pt>
    <dgm:pt modelId="{040DA291-D0AF-476D-8DD0-6CA16EB8ED24}">
      <dgm:prSet phldrT="[Texto]" custT="1"/>
      <dgm:spPr/>
      <dgm:t>
        <a:bodyPr/>
        <a:lstStyle/>
        <a:p>
          <a:r>
            <a:rPr lang="es-CL" sz="1400" b="1" dirty="0"/>
            <a:t>2° PAC</a:t>
          </a:r>
        </a:p>
      </dgm:t>
    </dgm:pt>
    <dgm:pt modelId="{9A70F3F9-01B8-414B-B4FC-27C93CAF9B6B}" type="parTrans" cxnId="{577487F5-9182-4E94-8EB1-5B385286D4F9}">
      <dgm:prSet/>
      <dgm:spPr/>
      <dgm:t>
        <a:bodyPr/>
        <a:lstStyle/>
        <a:p>
          <a:endParaRPr lang="es-CL"/>
        </a:p>
      </dgm:t>
    </dgm:pt>
    <dgm:pt modelId="{7B3D451C-7E23-4EE2-B8A0-060AFEDCA4E1}" type="sibTrans" cxnId="{577487F5-9182-4E94-8EB1-5B385286D4F9}">
      <dgm:prSet/>
      <dgm:spPr/>
      <dgm:t>
        <a:bodyPr/>
        <a:lstStyle/>
        <a:p>
          <a:endParaRPr lang="es-CL"/>
        </a:p>
      </dgm:t>
    </dgm:pt>
    <dgm:pt modelId="{6CE06EB4-7BB2-4E2F-B867-DD3DD60D940D}">
      <dgm:prSet phldrT="[Texto]" custT="1"/>
      <dgm:spPr/>
      <dgm:t>
        <a:bodyPr/>
        <a:lstStyle/>
        <a:p>
          <a:r>
            <a:rPr lang="es-CL" sz="1400" dirty="0"/>
            <a:t>Análisis Multicriterio</a:t>
          </a:r>
        </a:p>
      </dgm:t>
    </dgm:pt>
    <dgm:pt modelId="{0C584DAA-8B29-4ADC-846C-54CF226BAAB9}" type="parTrans" cxnId="{912D1943-F237-4FC7-895F-064B45EFAF69}">
      <dgm:prSet/>
      <dgm:spPr/>
      <dgm:t>
        <a:bodyPr/>
        <a:lstStyle/>
        <a:p>
          <a:endParaRPr lang="es-CL"/>
        </a:p>
      </dgm:t>
    </dgm:pt>
    <dgm:pt modelId="{D472AE40-FDC6-4CDC-B2DC-F54C30D1B7A0}" type="sibTrans" cxnId="{912D1943-F237-4FC7-895F-064B45EFAF69}">
      <dgm:prSet/>
      <dgm:spPr/>
      <dgm:t>
        <a:bodyPr/>
        <a:lstStyle/>
        <a:p>
          <a:endParaRPr lang="es-CL"/>
        </a:p>
      </dgm:t>
    </dgm:pt>
    <dgm:pt modelId="{FBFCD81F-EEF6-4776-B76E-52CED35FDEE9}">
      <dgm:prSet phldrT="[Texto]" custT="1"/>
      <dgm:spPr/>
      <dgm:t>
        <a:bodyPr/>
        <a:lstStyle/>
        <a:p>
          <a:r>
            <a:rPr lang="es-CL" sz="1400" dirty="0"/>
            <a:t>Definición,  análisis y selección de alternativas</a:t>
          </a:r>
        </a:p>
      </dgm:t>
    </dgm:pt>
    <dgm:pt modelId="{21E5E8AC-E3D9-4C80-B432-6A21B32BE0D1}" type="parTrans" cxnId="{63D03199-741A-4FD0-B175-2564E4CE44B0}">
      <dgm:prSet/>
      <dgm:spPr/>
      <dgm:t>
        <a:bodyPr/>
        <a:lstStyle/>
        <a:p>
          <a:endParaRPr lang="es-CL"/>
        </a:p>
      </dgm:t>
    </dgm:pt>
    <dgm:pt modelId="{288E7A7C-E1B8-46E1-9B45-0278E1BF4516}" type="sibTrans" cxnId="{63D03199-741A-4FD0-B175-2564E4CE44B0}">
      <dgm:prSet/>
      <dgm:spPr/>
      <dgm:t>
        <a:bodyPr/>
        <a:lstStyle/>
        <a:p>
          <a:endParaRPr lang="es-CL"/>
        </a:p>
      </dgm:t>
    </dgm:pt>
    <dgm:pt modelId="{50966ADC-B588-40B1-8922-DA48888E6A64}">
      <dgm:prSet phldrT="[Texto]" custT="1"/>
      <dgm:spPr/>
      <dgm:t>
        <a:bodyPr/>
        <a:lstStyle/>
        <a:p>
          <a:r>
            <a:rPr lang="es-CL" sz="1400" b="1" dirty="0"/>
            <a:t>3° PAC</a:t>
          </a:r>
          <a:endParaRPr lang="es-CL" sz="1300" b="1" dirty="0"/>
        </a:p>
      </dgm:t>
    </dgm:pt>
    <dgm:pt modelId="{103D0A6A-2E61-4FD0-A63A-31E834D19A69}" type="parTrans" cxnId="{813157CC-7D90-4954-8FB0-5F1D795B6005}">
      <dgm:prSet/>
      <dgm:spPr/>
      <dgm:t>
        <a:bodyPr/>
        <a:lstStyle/>
        <a:p>
          <a:endParaRPr lang="es-CL"/>
        </a:p>
      </dgm:t>
    </dgm:pt>
    <dgm:pt modelId="{1991F026-8F57-4BDB-8981-B2DC718C3CB3}" type="sibTrans" cxnId="{813157CC-7D90-4954-8FB0-5F1D795B6005}">
      <dgm:prSet/>
      <dgm:spPr/>
      <dgm:t>
        <a:bodyPr/>
        <a:lstStyle/>
        <a:p>
          <a:endParaRPr lang="es-CL"/>
        </a:p>
      </dgm:t>
    </dgm:pt>
    <dgm:pt modelId="{53EDA4C8-2B65-42B9-B425-02F60791E9C8}" type="pres">
      <dgm:prSet presAssocID="{07CE7607-6F02-4356-84BB-94E6D4CB3DAE}" presName="linearFlow" presStyleCnt="0">
        <dgm:presLayoutVars>
          <dgm:dir/>
          <dgm:animLvl val="lvl"/>
          <dgm:resizeHandles val="exact"/>
        </dgm:presLayoutVars>
      </dgm:prSet>
      <dgm:spPr/>
    </dgm:pt>
    <dgm:pt modelId="{E74675AE-0404-4550-8F22-FB5E5CE19AAF}" type="pres">
      <dgm:prSet presAssocID="{439B1711-1FAE-4944-B1AF-D3781D16B18C}" presName="composite" presStyleCnt="0"/>
      <dgm:spPr/>
    </dgm:pt>
    <dgm:pt modelId="{B5FB6306-7B32-4166-AA04-A08588147C5D}" type="pres">
      <dgm:prSet presAssocID="{439B1711-1FAE-4944-B1AF-D3781D16B18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7D88D50-09B5-42DB-A0B8-35B5DB6D4DA2}" type="pres">
      <dgm:prSet presAssocID="{439B1711-1FAE-4944-B1AF-D3781D16B18C}" presName="parSh" presStyleLbl="node1" presStyleIdx="0" presStyleCnt="4"/>
      <dgm:spPr/>
    </dgm:pt>
    <dgm:pt modelId="{852AFD1D-8990-42CE-8E9F-9A18D01348DF}" type="pres">
      <dgm:prSet presAssocID="{439B1711-1FAE-4944-B1AF-D3781D16B18C}" presName="desTx" presStyleLbl="fgAcc1" presStyleIdx="0" presStyleCnt="4">
        <dgm:presLayoutVars>
          <dgm:bulletEnabled val="1"/>
        </dgm:presLayoutVars>
      </dgm:prSet>
      <dgm:spPr/>
    </dgm:pt>
    <dgm:pt modelId="{0FC8E14A-5978-4056-87B0-35EF473C6B33}" type="pres">
      <dgm:prSet presAssocID="{B375157E-8DAF-4FC2-AB0B-B38D4649E500}" presName="sibTrans" presStyleLbl="sibTrans2D1" presStyleIdx="0" presStyleCnt="3"/>
      <dgm:spPr/>
    </dgm:pt>
    <dgm:pt modelId="{DD6240DA-860B-49CC-9B90-24ECDA48A583}" type="pres">
      <dgm:prSet presAssocID="{B375157E-8DAF-4FC2-AB0B-B38D4649E500}" presName="connTx" presStyleLbl="sibTrans2D1" presStyleIdx="0" presStyleCnt="3"/>
      <dgm:spPr/>
    </dgm:pt>
    <dgm:pt modelId="{2010FD1F-0D69-4EBE-874E-329F3A28876D}" type="pres">
      <dgm:prSet presAssocID="{4F22F5D3-B824-4A2D-AA56-A2AF3A477192}" presName="composite" presStyleCnt="0"/>
      <dgm:spPr/>
    </dgm:pt>
    <dgm:pt modelId="{70D2FCED-7FAA-4F2F-87E3-D384456A7D79}" type="pres">
      <dgm:prSet presAssocID="{4F22F5D3-B824-4A2D-AA56-A2AF3A47719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214C8A-807A-4B63-861B-023D3CC37431}" type="pres">
      <dgm:prSet presAssocID="{4F22F5D3-B824-4A2D-AA56-A2AF3A477192}" presName="parSh" presStyleLbl="node1" presStyleIdx="1" presStyleCnt="4"/>
      <dgm:spPr/>
    </dgm:pt>
    <dgm:pt modelId="{42736993-C39D-42ED-9E3A-79E19AB661B9}" type="pres">
      <dgm:prSet presAssocID="{4F22F5D3-B824-4A2D-AA56-A2AF3A477192}" presName="desTx" presStyleLbl="fgAcc1" presStyleIdx="1" presStyleCnt="4" custScaleX="102585">
        <dgm:presLayoutVars>
          <dgm:bulletEnabled val="1"/>
        </dgm:presLayoutVars>
      </dgm:prSet>
      <dgm:spPr/>
    </dgm:pt>
    <dgm:pt modelId="{A1E43E3B-4FA8-4B1C-B330-D9F30BFE6BBC}" type="pres">
      <dgm:prSet presAssocID="{4366BF1F-0891-4867-9009-AC3606C4145D}" presName="sibTrans" presStyleLbl="sibTrans2D1" presStyleIdx="1" presStyleCnt="3"/>
      <dgm:spPr/>
    </dgm:pt>
    <dgm:pt modelId="{1463E2E5-2631-4FB5-B561-84308BCEEF3D}" type="pres">
      <dgm:prSet presAssocID="{4366BF1F-0891-4867-9009-AC3606C4145D}" presName="connTx" presStyleLbl="sibTrans2D1" presStyleIdx="1" presStyleCnt="3"/>
      <dgm:spPr/>
    </dgm:pt>
    <dgm:pt modelId="{62EE4BBD-1391-4C05-B721-E61A0A793D30}" type="pres">
      <dgm:prSet presAssocID="{2F7919F4-0A20-4FA7-A83F-903774D3AE30}" presName="composite" presStyleCnt="0"/>
      <dgm:spPr/>
    </dgm:pt>
    <dgm:pt modelId="{585C3EE6-F30C-4421-AFFC-8D5F65AB809C}" type="pres">
      <dgm:prSet presAssocID="{2F7919F4-0A20-4FA7-A83F-903774D3AE3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57B0B0F-E467-4AB4-B516-AC36AAF5080B}" type="pres">
      <dgm:prSet presAssocID="{2F7919F4-0A20-4FA7-A83F-903774D3AE30}" presName="parSh" presStyleLbl="node1" presStyleIdx="2" presStyleCnt="4"/>
      <dgm:spPr/>
    </dgm:pt>
    <dgm:pt modelId="{F8C3605C-1B88-4252-B1E2-9740779FBD27}" type="pres">
      <dgm:prSet presAssocID="{2F7919F4-0A20-4FA7-A83F-903774D3AE30}" presName="desTx" presStyleLbl="fgAcc1" presStyleIdx="2" presStyleCnt="4">
        <dgm:presLayoutVars>
          <dgm:bulletEnabled val="1"/>
        </dgm:presLayoutVars>
      </dgm:prSet>
      <dgm:spPr/>
    </dgm:pt>
    <dgm:pt modelId="{A2A6AFCD-635C-41CF-AF0B-E15AA04CE8FA}" type="pres">
      <dgm:prSet presAssocID="{13A9AD86-F439-4D11-AAB9-F3BEA4E9B4F6}" presName="sibTrans" presStyleLbl="sibTrans2D1" presStyleIdx="2" presStyleCnt="3"/>
      <dgm:spPr/>
    </dgm:pt>
    <dgm:pt modelId="{F76DFF6A-7919-4D1D-B892-71EB195906D6}" type="pres">
      <dgm:prSet presAssocID="{13A9AD86-F439-4D11-AAB9-F3BEA4E9B4F6}" presName="connTx" presStyleLbl="sibTrans2D1" presStyleIdx="2" presStyleCnt="3"/>
      <dgm:spPr/>
    </dgm:pt>
    <dgm:pt modelId="{0E22C8BB-3C3F-4C2C-94A8-5CFCE4120A1F}" type="pres">
      <dgm:prSet presAssocID="{F6DAC363-989C-4893-A785-D3666EA2E8C8}" presName="composite" presStyleCnt="0"/>
      <dgm:spPr/>
    </dgm:pt>
    <dgm:pt modelId="{BA6B9331-B1F4-4F33-8643-EC1BB32F55CB}" type="pres">
      <dgm:prSet presAssocID="{F6DAC363-989C-4893-A785-D3666EA2E8C8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E80206-7D3D-4A8A-905E-3C48057F4DC9}" type="pres">
      <dgm:prSet presAssocID="{F6DAC363-989C-4893-A785-D3666EA2E8C8}" presName="parSh" presStyleLbl="node1" presStyleIdx="3" presStyleCnt="4"/>
      <dgm:spPr/>
    </dgm:pt>
    <dgm:pt modelId="{402321EA-38C8-4A48-9AD4-34B2F54ACF28}" type="pres">
      <dgm:prSet presAssocID="{F6DAC363-989C-4893-A785-D3666EA2E8C8}" presName="desTx" presStyleLbl="fgAcc1" presStyleIdx="3" presStyleCnt="4">
        <dgm:presLayoutVars>
          <dgm:bulletEnabled val="1"/>
        </dgm:presLayoutVars>
      </dgm:prSet>
      <dgm:spPr/>
    </dgm:pt>
  </dgm:ptLst>
  <dgm:cxnLst>
    <dgm:cxn modelId="{8EDF9B00-10EF-414A-8DE9-D9DE30D1E445}" type="presOf" srcId="{439B1711-1FAE-4944-B1AF-D3781D16B18C}" destId="{A7D88D50-09B5-42DB-A0B8-35B5DB6D4DA2}" srcOrd="1" destOrd="0" presId="urn:microsoft.com/office/officeart/2005/8/layout/process3"/>
    <dgm:cxn modelId="{9934B60D-0250-4683-A0B0-65985BC78289}" srcId="{439B1711-1FAE-4944-B1AF-D3781D16B18C}" destId="{02E797C8-F719-4866-A0E5-28DE9E45B36D}" srcOrd="2" destOrd="0" parTransId="{EFCCDC0F-2839-440A-AA34-0094202237ED}" sibTransId="{ADC06C6D-4478-40D8-AFE3-55008BA15412}"/>
    <dgm:cxn modelId="{D14B7E1B-936F-48E5-9A74-8C7CFA5F813D}" srcId="{4F22F5D3-B824-4A2D-AA56-A2AF3A477192}" destId="{244E3A4B-CCAC-4A7D-9DED-9247221F1960}" srcOrd="1" destOrd="0" parTransId="{F31801C7-1C2D-49E8-B8E0-257ED02A199D}" sibTransId="{AB2E41AA-DD5D-4F21-8097-3F4A34045F31}"/>
    <dgm:cxn modelId="{526C7E20-4C85-4800-AE61-B26598B48F48}" type="presOf" srcId="{07CE7607-6F02-4356-84BB-94E6D4CB3DAE}" destId="{53EDA4C8-2B65-42B9-B425-02F60791E9C8}" srcOrd="0" destOrd="0" presId="urn:microsoft.com/office/officeart/2005/8/layout/process3"/>
    <dgm:cxn modelId="{D5078526-DE02-49B9-9C1F-000006CE6279}" srcId="{07CE7607-6F02-4356-84BB-94E6D4CB3DAE}" destId="{2F7919F4-0A20-4FA7-A83F-903774D3AE30}" srcOrd="2" destOrd="0" parTransId="{7E9E3C3C-E638-497E-9D09-E83EDBD716D4}" sibTransId="{13A9AD86-F439-4D11-AAB9-F3BEA4E9B4F6}"/>
    <dgm:cxn modelId="{20736A2A-3CAC-4A8E-8C9E-1074E6844BF6}" type="presOf" srcId="{B375157E-8DAF-4FC2-AB0B-B38D4649E500}" destId="{DD6240DA-860B-49CC-9B90-24ECDA48A583}" srcOrd="1" destOrd="0" presId="urn:microsoft.com/office/officeart/2005/8/layout/process3"/>
    <dgm:cxn modelId="{05968E2E-2569-4817-A2CA-9A2EA4C1EEB4}" type="presOf" srcId="{4D0FEF66-1D4E-4089-8A41-DCB40FF4F966}" destId="{852AFD1D-8990-42CE-8E9F-9A18D01348DF}" srcOrd="0" destOrd="1" presId="urn:microsoft.com/office/officeart/2005/8/layout/process3"/>
    <dgm:cxn modelId="{CB75132F-C987-4DAC-8073-4436C3ABB5B1}" type="presOf" srcId="{6CE06EB4-7BB2-4E2F-B867-DD3DD60D940D}" destId="{402321EA-38C8-4A48-9AD4-34B2F54ACF28}" srcOrd="0" destOrd="0" presId="urn:microsoft.com/office/officeart/2005/8/layout/process3"/>
    <dgm:cxn modelId="{396A8D37-6099-4904-9899-16619A086A33}" type="presOf" srcId="{684628D3-6AF4-490D-8816-78DD0EFE1550}" destId="{42736993-C39D-42ED-9E3A-79E19AB661B9}" srcOrd="0" destOrd="0" presId="urn:microsoft.com/office/officeart/2005/8/layout/process3"/>
    <dgm:cxn modelId="{4291EE38-E9D4-47FD-9F21-EDDF066D109F}" type="presOf" srcId="{4366BF1F-0891-4867-9009-AC3606C4145D}" destId="{1463E2E5-2631-4FB5-B561-84308BCEEF3D}" srcOrd="1" destOrd="0" presId="urn:microsoft.com/office/officeart/2005/8/layout/process3"/>
    <dgm:cxn modelId="{E71A5462-4E34-44AC-B2A5-E133869B3BA5}" srcId="{439B1711-1FAE-4944-B1AF-D3781D16B18C}" destId="{F99371E1-EE33-4047-953E-3CCD6C57F761}" srcOrd="0" destOrd="0" parTransId="{81CE9660-9749-4D6F-B4C7-6E45FD6AAE1B}" sibTransId="{640FB047-C440-420C-A079-C9C27B0C42D8}"/>
    <dgm:cxn modelId="{912D1943-F237-4FC7-895F-064B45EFAF69}" srcId="{F6DAC363-989C-4893-A785-D3666EA2E8C8}" destId="{6CE06EB4-7BB2-4E2F-B867-DD3DD60D940D}" srcOrd="0" destOrd="0" parTransId="{0C584DAA-8B29-4ADC-846C-54CF226BAAB9}" sibTransId="{D472AE40-FDC6-4CDC-B2DC-F54C30D1B7A0}"/>
    <dgm:cxn modelId="{87024844-4B7F-4291-858A-24C0188B2A9D}" type="presOf" srcId="{02E797C8-F719-4866-A0E5-28DE9E45B36D}" destId="{852AFD1D-8990-42CE-8E9F-9A18D01348DF}" srcOrd="0" destOrd="2" presId="urn:microsoft.com/office/officeart/2005/8/layout/process3"/>
    <dgm:cxn modelId="{74F75766-8331-4128-9BAC-574FF75413C1}" type="presOf" srcId="{439B1711-1FAE-4944-B1AF-D3781D16B18C}" destId="{B5FB6306-7B32-4166-AA04-A08588147C5D}" srcOrd="0" destOrd="0" presId="urn:microsoft.com/office/officeart/2005/8/layout/process3"/>
    <dgm:cxn modelId="{7E19EA6A-2C17-4C28-BA92-296238E0EA78}" type="presOf" srcId="{040DA291-D0AF-476D-8DD0-6CA16EB8ED24}" destId="{F8C3605C-1B88-4252-B1E2-9740779FBD27}" srcOrd="0" destOrd="1" presId="urn:microsoft.com/office/officeart/2005/8/layout/process3"/>
    <dgm:cxn modelId="{375D364E-847C-4D62-9508-2F462280A5D3}" type="presOf" srcId="{13A9AD86-F439-4D11-AAB9-F3BEA4E9B4F6}" destId="{A2A6AFCD-635C-41CF-AF0B-E15AA04CE8FA}" srcOrd="0" destOrd="0" presId="urn:microsoft.com/office/officeart/2005/8/layout/process3"/>
    <dgm:cxn modelId="{D6C29970-10B9-446E-BB52-FB75FC5A782E}" type="presOf" srcId="{244E3A4B-CCAC-4A7D-9DED-9247221F1960}" destId="{42736993-C39D-42ED-9E3A-79E19AB661B9}" srcOrd="0" destOrd="1" presId="urn:microsoft.com/office/officeart/2005/8/layout/process3"/>
    <dgm:cxn modelId="{3C8B3952-5BEC-454D-9A5F-E9389608EF0B}" type="presOf" srcId="{5076229E-BA9C-49C7-BEB5-716A144E884F}" destId="{42736993-C39D-42ED-9E3A-79E19AB661B9}" srcOrd="0" destOrd="2" presId="urn:microsoft.com/office/officeart/2005/8/layout/process3"/>
    <dgm:cxn modelId="{43B1A153-3356-4DC0-A99B-E46572FC5E91}" srcId="{07CE7607-6F02-4356-84BB-94E6D4CB3DAE}" destId="{F6DAC363-989C-4893-A785-D3666EA2E8C8}" srcOrd="3" destOrd="0" parTransId="{870516C3-3580-4B2C-B134-A6FF8A9333D8}" sibTransId="{4B61CE69-B1C9-455A-A105-D0D04EB8CEE7}"/>
    <dgm:cxn modelId="{C24B8959-49C8-4628-B876-44201EBE74A4}" srcId="{4F22F5D3-B824-4A2D-AA56-A2AF3A477192}" destId="{5076229E-BA9C-49C7-BEB5-716A144E884F}" srcOrd="2" destOrd="0" parTransId="{507C66DD-143B-4B02-A8B0-E121397471D8}" sibTransId="{DC62D36E-9B1E-4F28-A9AD-E19700FE2EE5}"/>
    <dgm:cxn modelId="{69E8FA8D-8C05-4877-A529-8D7FE8263EEE}" type="presOf" srcId="{4F22F5D3-B824-4A2D-AA56-A2AF3A477192}" destId="{22214C8A-807A-4B63-861B-023D3CC37431}" srcOrd="1" destOrd="0" presId="urn:microsoft.com/office/officeart/2005/8/layout/process3"/>
    <dgm:cxn modelId="{63D03199-741A-4FD0-B175-2564E4CE44B0}" srcId="{F6DAC363-989C-4893-A785-D3666EA2E8C8}" destId="{FBFCD81F-EEF6-4776-B76E-52CED35FDEE9}" srcOrd="1" destOrd="0" parTransId="{21E5E8AC-E3D9-4C80-B432-6A21B32BE0D1}" sibTransId="{288E7A7C-E1B8-46E1-9B45-0278E1BF4516}"/>
    <dgm:cxn modelId="{731236A1-844B-4C68-BCEE-56A56E47745C}" type="presOf" srcId="{50966ADC-B588-40B1-8922-DA48888E6A64}" destId="{402321EA-38C8-4A48-9AD4-34B2F54ACF28}" srcOrd="0" destOrd="2" presId="urn:microsoft.com/office/officeart/2005/8/layout/process3"/>
    <dgm:cxn modelId="{6F3366A1-3037-4F77-B75C-B7FD256A8B6D}" type="presOf" srcId="{2F7919F4-0A20-4FA7-A83F-903774D3AE30}" destId="{757B0B0F-E467-4AB4-B516-AC36AAF5080B}" srcOrd="1" destOrd="0" presId="urn:microsoft.com/office/officeart/2005/8/layout/process3"/>
    <dgm:cxn modelId="{30D8ACA1-E42E-4C12-9CC1-D79D4F7FF428}" type="presOf" srcId="{F6DAC363-989C-4893-A785-D3666EA2E8C8}" destId="{B6E80206-7D3D-4A8A-905E-3C48057F4DC9}" srcOrd="1" destOrd="0" presId="urn:microsoft.com/office/officeart/2005/8/layout/process3"/>
    <dgm:cxn modelId="{AAD7D0A3-1C9F-4532-AD50-2861CBC9C6F6}" type="presOf" srcId="{4F22F5D3-B824-4A2D-AA56-A2AF3A477192}" destId="{70D2FCED-7FAA-4F2F-87E3-D384456A7D79}" srcOrd="0" destOrd="0" presId="urn:microsoft.com/office/officeart/2005/8/layout/process3"/>
    <dgm:cxn modelId="{E344A2AD-3985-45AE-8CBB-57AE518BB1C6}" type="presOf" srcId="{FBFCD81F-EEF6-4776-B76E-52CED35FDEE9}" destId="{402321EA-38C8-4A48-9AD4-34B2F54ACF28}" srcOrd="0" destOrd="1" presId="urn:microsoft.com/office/officeart/2005/8/layout/process3"/>
    <dgm:cxn modelId="{0C16B5AD-BC8E-48AB-A29B-59C3E58C2DAB}" srcId="{439B1711-1FAE-4944-B1AF-D3781D16B18C}" destId="{4D0FEF66-1D4E-4089-8A41-DCB40FF4F966}" srcOrd="1" destOrd="0" parTransId="{D6CF19E1-E99D-4F0B-9CF6-285A70A57E78}" sibTransId="{D194A78E-B856-447D-B45E-B92E726F2AD1}"/>
    <dgm:cxn modelId="{6749AEB4-1CBC-4BB7-AE22-71D31D5E734A}" srcId="{4F22F5D3-B824-4A2D-AA56-A2AF3A477192}" destId="{684628D3-6AF4-490D-8816-78DD0EFE1550}" srcOrd="0" destOrd="0" parTransId="{7AC5350E-F6CF-4EFE-B868-AD1A999942D9}" sibTransId="{CD6EB4E6-B7D2-4D85-A3E5-1BFCF9CEF6DB}"/>
    <dgm:cxn modelId="{93BD7EBC-532C-4767-A17F-F12AB12022F4}" srcId="{07CE7607-6F02-4356-84BB-94E6D4CB3DAE}" destId="{4F22F5D3-B824-4A2D-AA56-A2AF3A477192}" srcOrd="1" destOrd="0" parTransId="{72E5A89E-4422-405A-8CB3-00CB4BC33317}" sibTransId="{4366BF1F-0891-4867-9009-AC3606C4145D}"/>
    <dgm:cxn modelId="{E96123C3-D82E-4042-8CD8-76F1F4464BED}" type="presOf" srcId="{B375157E-8DAF-4FC2-AB0B-B38D4649E500}" destId="{0FC8E14A-5978-4056-87B0-35EF473C6B33}" srcOrd="0" destOrd="0" presId="urn:microsoft.com/office/officeart/2005/8/layout/process3"/>
    <dgm:cxn modelId="{E58B4BC8-121F-4A7D-8AD5-3E69DEE5BFFF}" type="presOf" srcId="{F99371E1-EE33-4047-953E-3CCD6C57F761}" destId="{852AFD1D-8990-42CE-8E9F-9A18D01348DF}" srcOrd="0" destOrd="0" presId="urn:microsoft.com/office/officeart/2005/8/layout/process3"/>
    <dgm:cxn modelId="{813157CC-7D90-4954-8FB0-5F1D795B6005}" srcId="{F6DAC363-989C-4893-A785-D3666EA2E8C8}" destId="{50966ADC-B588-40B1-8922-DA48888E6A64}" srcOrd="2" destOrd="0" parTransId="{103D0A6A-2E61-4FD0-A63A-31E834D19A69}" sibTransId="{1991F026-8F57-4BDB-8981-B2DC718C3CB3}"/>
    <dgm:cxn modelId="{DEC347CE-DBC9-46F8-999B-83846513689C}" type="presOf" srcId="{13A9AD86-F439-4D11-AAB9-F3BEA4E9B4F6}" destId="{F76DFF6A-7919-4D1D-B892-71EB195906D6}" srcOrd="1" destOrd="0" presId="urn:microsoft.com/office/officeart/2005/8/layout/process3"/>
    <dgm:cxn modelId="{15899DCF-A00E-4C5F-B7C5-B75FDCB6AED3}" type="presOf" srcId="{F6DAC363-989C-4893-A785-D3666EA2E8C8}" destId="{BA6B9331-B1F4-4F33-8643-EC1BB32F55CB}" srcOrd="0" destOrd="0" presId="urn:microsoft.com/office/officeart/2005/8/layout/process3"/>
    <dgm:cxn modelId="{3812A0D2-3447-4446-BB73-515FF8B312AF}" srcId="{07CE7607-6F02-4356-84BB-94E6D4CB3DAE}" destId="{439B1711-1FAE-4944-B1AF-D3781D16B18C}" srcOrd="0" destOrd="0" parTransId="{D90FB58E-67A9-422F-8438-7F26291FDB09}" sibTransId="{B375157E-8DAF-4FC2-AB0B-B38D4649E500}"/>
    <dgm:cxn modelId="{E6F0D3DF-B9D8-43B0-87B2-0F2D62B9FA1F}" type="presOf" srcId="{4366BF1F-0891-4867-9009-AC3606C4145D}" destId="{A1E43E3B-4FA8-4B1C-B330-D9F30BFE6BBC}" srcOrd="0" destOrd="0" presId="urn:microsoft.com/office/officeart/2005/8/layout/process3"/>
    <dgm:cxn modelId="{2AD683E5-6E19-4A16-8EE6-7E9090F61E9A}" type="presOf" srcId="{2F7919F4-0A20-4FA7-A83F-903774D3AE30}" destId="{585C3EE6-F30C-4421-AFFC-8D5F65AB809C}" srcOrd="0" destOrd="0" presId="urn:microsoft.com/office/officeart/2005/8/layout/process3"/>
    <dgm:cxn modelId="{CB2981F5-FF80-4D35-B3E2-EE780A5ADE10}" type="presOf" srcId="{1C51B557-B116-46A2-93FF-6D63F7B04DF3}" destId="{F8C3605C-1B88-4252-B1E2-9740779FBD27}" srcOrd="0" destOrd="0" presId="urn:microsoft.com/office/officeart/2005/8/layout/process3"/>
    <dgm:cxn modelId="{577487F5-9182-4E94-8EB1-5B385286D4F9}" srcId="{2F7919F4-0A20-4FA7-A83F-903774D3AE30}" destId="{040DA291-D0AF-476D-8DD0-6CA16EB8ED24}" srcOrd="1" destOrd="0" parTransId="{9A70F3F9-01B8-414B-B4FC-27C93CAF9B6B}" sibTransId="{7B3D451C-7E23-4EE2-B8A0-060AFEDCA4E1}"/>
    <dgm:cxn modelId="{A9A3BEF5-01AB-4DF4-A974-8418D5F292A7}" srcId="{2F7919F4-0A20-4FA7-A83F-903774D3AE30}" destId="{1C51B557-B116-46A2-93FF-6D63F7B04DF3}" srcOrd="0" destOrd="0" parTransId="{3067390E-6294-4ED6-B3CD-914A7305D998}" sibTransId="{DF9EFDC8-1C7D-4F37-8141-4083AD1190A1}"/>
    <dgm:cxn modelId="{8049DB69-973E-4E25-BF06-6C5CAD879F77}" type="presParOf" srcId="{53EDA4C8-2B65-42B9-B425-02F60791E9C8}" destId="{E74675AE-0404-4550-8F22-FB5E5CE19AAF}" srcOrd="0" destOrd="0" presId="urn:microsoft.com/office/officeart/2005/8/layout/process3"/>
    <dgm:cxn modelId="{1B33ED4A-D2AD-4C49-ADA9-D94A3BB2CE0B}" type="presParOf" srcId="{E74675AE-0404-4550-8F22-FB5E5CE19AAF}" destId="{B5FB6306-7B32-4166-AA04-A08588147C5D}" srcOrd="0" destOrd="0" presId="urn:microsoft.com/office/officeart/2005/8/layout/process3"/>
    <dgm:cxn modelId="{B1B06629-6220-4D23-8925-9188FD1B8B73}" type="presParOf" srcId="{E74675AE-0404-4550-8F22-FB5E5CE19AAF}" destId="{A7D88D50-09B5-42DB-A0B8-35B5DB6D4DA2}" srcOrd="1" destOrd="0" presId="urn:microsoft.com/office/officeart/2005/8/layout/process3"/>
    <dgm:cxn modelId="{F8740CA3-3EC2-4794-B7BD-E4C6FE0DA10F}" type="presParOf" srcId="{E74675AE-0404-4550-8F22-FB5E5CE19AAF}" destId="{852AFD1D-8990-42CE-8E9F-9A18D01348DF}" srcOrd="2" destOrd="0" presId="urn:microsoft.com/office/officeart/2005/8/layout/process3"/>
    <dgm:cxn modelId="{890A0B59-621E-4DDA-8331-B10D7657C125}" type="presParOf" srcId="{53EDA4C8-2B65-42B9-B425-02F60791E9C8}" destId="{0FC8E14A-5978-4056-87B0-35EF473C6B33}" srcOrd="1" destOrd="0" presId="urn:microsoft.com/office/officeart/2005/8/layout/process3"/>
    <dgm:cxn modelId="{90BE34A5-E22D-42FD-84EF-16E3A03C9766}" type="presParOf" srcId="{0FC8E14A-5978-4056-87B0-35EF473C6B33}" destId="{DD6240DA-860B-49CC-9B90-24ECDA48A583}" srcOrd="0" destOrd="0" presId="urn:microsoft.com/office/officeart/2005/8/layout/process3"/>
    <dgm:cxn modelId="{54EF3EA2-F8CC-47D5-B40F-645F04D58937}" type="presParOf" srcId="{53EDA4C8-2B65-42B9-B425-02F60791E9C8}" destId="{2010FD1F-0D69-4EBE-874E-329F3A28876D}" srcOrd="2" destOrd="0" presId="urn:microsoft.com/office/officeart/2005/8/layout/process3"/>
    <dgm:cxn modelId="{A38C99C0-A902-44B6-8C8A-123835058FAE}" type="presParOf" srcId="{2010FD1F-0D69-4EBE-874E-329F3A28876D}" destId="{70D2FCED-7FAA-4F2F-87E3-D384456A7D79}" srcOrd="0" destOrd="0" presId="urn:microsoft.com/office/officeart/2005/8/layout/process3"/>
    <dgm:cxn modelId="{33FFA0FE-8425-494A-ABC4-706F878431BC}" type="presParOf" srcId="{2010FD1F-0D69-4EBE-874E-329F3A28876D}" destId="{22214C8A-807A-4B63-861B-023D3CC37431}" srcOrd="1" destOrd="0" presId="urn:microsoft.com/office/officeart/2005/8/layout/process3"/>
    <dgm:cxn modelId="{341329EB-458B-49AB-86EA-1079763917DC}" type="presParOf" srcId="{2010FD1F-0D69-4EBE-874E-329F3A28876D}" destId="{42736993-C39D-42ED-9E3A-79E19AB661B9}" srcOrd="2" destOrd="0" presId="urn:microsoft.com/office/officeart/2005/8/layout/process3"/>
    <dgm:cxn modelId="{58129F98-D05D-4C2E-AFA4-29E84B86D893}" type="presParOf" srcId="{53EDA4C8-2B65-42B9-B425-02F60791E9C8}" destId="{A1E43E3B-4FA8-4B1C-B330-D9F30BFE6BBC}" srcOrd="3" destOrd="0" presId="urn:microsoft.com/office/officeart/2005/8/layout/process3"/>
    <dgm:cxn modelId="{13090D3B-1EC6-4C57-A622-5C3C7AD3E49E}" type="presParOf" srcId="{A1E43E3B-4FA8-4B1C-B330-D9F30BFE6BBC}" destId="{1463E2E5-2631-4FB5-B561-84308BCEEF3D}" srcOrd="0" destOrd="0" presId="urn:microsoft.com/office/officeart/2005/8/layout/process3"/>
    <dgm:cxn modelId="{9FB9B10C-184F-44EE-A610-FE9DFBE988F8}" type="presParOf" srcId="{53EDA4C8-2B65-42B9-B425-02F60791E9C8}" destId="{62EE4BBD-1391-4C05-B721-E61A0A793D30}" srcOrd="4" destOrd="0" presId="urn:microsoft.com/office/officeart/2005/8/layout/process3"/>
    <dgm:cxn modelId="{7074525B-F87A-45E8-9750-9CC01EC35E34}" type="presParOf" srcId="{62EE4BBD-1391-4C05-B721-E61A0A793D30}" destId="{585C3EE6-F30C-4421-AFFC-8D5F65AB809C}" srcOrd="0" destOrd="0" presId="urn:microsoft.com/office/officeart/2005/8/layout/process3"/>
    <dgm:cxn modelId="{862C95C4-82F2-4453-BA52-67B1E483D100}" type="presParOf" srcId="{62EE4BBD-1391-4C05-B721-E61A0A793D30}" destId="{757B0B0F-E467-4AB4-B516-AC36AAF5080B}" srcOrd="1" destOrd="0" presId="urn:microsoft.com/office/officeart/2005/8/layout/process3"/>
    <dgm:cxn modelId="{5FD1887C-73E3-408D-A3E2-CFEA297F55B0}" type="presParOf" srcId="{62EE4BBD-1391-4C05-B721-E61A0A793D30}" destId="{F8C3605C-1B88-4252-B1E2-9740779FBD27}" srcOrd="2" destOrd="0" presId="urn:microsoft.com/office/officeart/2005/8/layout/process3"/>
    <dgm:cxn modelId="{9F9B87F2-4D19-44D9-8D7B-5DDB73EC87EB}" type="presParOf" srcId="{53EDA4C8-2B65-42B9-B425-02F60791E9C8}" destId="{A2A6AFCD-635C-41CF-AF0B-E15AA04CE8FA}" srcOrd="5" destOrd="0" presId="urn:microsoft.com/office/officeart/2005/8/layout/process3"/>
    <dgm:cxn modelId="{53ADB69E-BAC3-44CE-A294-FF0BAD2A18AE}" type="presParOf" srcId="{A2A6AFCD-635C-41CF-AF0B-E15AA04CE8FA}" destId="{F76DFF6A-7919-4D1D-B892-71EB195906D6}" srcOrd="0" destOrd="0" presId="urn:microsoft.com/office/officeart/2005/8/layout/process3"/>
    <dgm:cxn modelId="{84F40257-2202-4CC8-96D8-D08964484A30}" type="presParOf" srcId="{53EDA4C8-2B65-42B9-B425-02F60791E9C8}" destId="{0E22C8BB-3C3F-4C2C-94A8-5CFCE4120A1F}" srcOrd="6" destOrd="0" presId="urn:microsoft.com/office/officeart/2005/8/layout/process3"/>
    <dgm:cxn modelId="{5110628A-D43F-4F4F-A371-A3D02D779AB8}" type="presParOf" srcId="{0E22C8BB-3C3F-4C2C-94A8-5CFCE4120A1F}" destId="{BA6B9331-B1F4-4F33-8643-EC1BB32F55CB}" srcOrd="0" destOrd="0" presId="urn:microsoft.com/office/officeart/2005/8/layout/process3"/>
    <dgm:cxn modelId="{DC9FFB5E-568D-4F95-8CB1-3C50FB777CB3}" type="presParOf" srcId="{0E22C8BB-3C3F-4C2C-94A8-5CFCE4120A1F}" destId="{B6E80206-7D3D-4A8A-905E-3C48057F4DC9}" srcOrd="1" destOrd="0" presId="urn:microsoft.com/office/officeart/2005/8/layout/process3"/>
    <dgm:cxn modelId="{5C8145B3-FE3B-4BC2-B247-95642190C8A8}" type="presParOf" srcId="{0E22C8BB-3C3F-4C2C-94A8-5CFCE4120A1F}" destId="{402321EA-38C8-4A48-9AD4-34B2F54ACF2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CE7607-6F02-4356-84BB-94E6D4CB3DAE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CL"/>
        </a:p>
      </dgm:t>
    </dgm:pt>
    <dgm:pt modelId="{439B1711-1FAE-4944-B1AF-D3781D16B18C}">
      <dgm:prSet phldrT="[Texto]"/>
      <dgm:spPr/>
      <dgm:t>
        <a:bodyPr/>
        <a:lstStyle/>
        <a:p>
          <a:r>
            <a:rPr lang="es-CL" dirty="0"/>
            <a:t>V: Factibilidades</a:t>
          </a:r>
        </a:p>
      </dgm:t>
    </dgm:pt>
    <dgm:pt modelId="{D90FB58E-67A9-422F-8438-7F26291FDB09}" type="parTrans" cxnId="{3812A0D2-3447-4446-BB73-515FF8B312AF}">
      <dgm:prSet/>
      <dgm:spPr/>
      <dgm:t>
        <a:bodyPr/>
        <a:lstStyle/>
        <a:p>
          <a:endParaRPr lang="es-CL"/>
        </a:p>
      </dgm:t>
    </dgm:pt>
    <dgm:pt modelId="{B375157E-8DAF-4FC2-AB0B-B38D4649E500}" type="sibTrans" cxnId="{3812A0D2-3447-4446-BB73-515FF8B312AF}">
      <dgm:prSet/>
      <dgm:spPr/>
      <dgm:t>
        <a:bodyPr/>
        <a:lstStyle/>
        <a:p>
          <a:endParaRPr lang="es-CL"/>
        </a:p>
      </dgm:t>
    </dgm:pt>
    <dgm:pt modelId="{F99371E1-EE33-4047-953E-3CCD6C57F761}">
      <dgm:prSet phldrT="[Texto]"/>
      <dgm:spPr/>
      <dgm:t>
        <a:bodyPr/>
        <a:lstStyle/>
        <a:p>
          <a:r>
            <a:rPr lang="es-CL" dirty="0"/>
            <a:t>Agua </a:t>
          </a:r>
        </a:p>
      </dgm:t>
    </dgm:pt>
    <dgm:pt modelId="{81CE9660-9749-4D6F-B4C7-6E45FD6AAE1B}" type="parTrans" cxnId="{E71A5462-4E34-44AC-B2A5-E133869B3BA5}">
      <dgm:prSet/>
      <dgm:spPr/>
      <dgm:t>
        <a:bodyPr/>
        <a:lstStyle/>
        <a:p>
          <a:endParaRPr lang="es-CL"/>
        </a:p>
      </dgm:t>
    </dgm:pt>
    <dgm:pt modelId="{640FB047-C440-420C-A079-C9C27B0C42D8}" type="sibTrans" cxnId="{E71A5462-4E34-44AC-B2A5-E133869B3BA5}">
      <dgm:prSet/>
      <dgm:spPr/>
      <dgm:t>
        <a:bodyPr/>
        <a:lstStyle/>
        <a:p>
          <a:endParaRPr lang="es-CL"/>
        </a:p>
      </dgm:t>
    </dgm:pt>
    <dgm:pt modelId="{4F22F5D3-B824-4A2D-AA56-A2AF3A477192}">
      <dgm:prSet phldrT="[Texto]"/>
      <dgm:spPr/>
      <dgm:t>
        <a:bodyPr/>
        <a:lstStyle/>
        <a:p>
          <a:r>
            <a:rPr lang="es-CL" dirty="0"/>
            <a:t>VI: Desarrollo Alternativa</a:t>
          </a:r>
        </a:p>
      </dgm:t>
    </dgm:pt>
    <dgm:pt modelId="{72E5A89E-4422-405A-8CB3-00CB4BC33317}" type="parTrans" cxnId="{93BD7EBC-532C-4767-A17F-F12AB12022F4}">
      <dgm:prSet/>
      <dgm:spPr/>
      <dgm:t>
        <a:bodyPr/>
        <a:lstStyle/>
        <a:p>
          <a:endParaRPr lang="es-CL"/>
        </a:p>
      </dgm:t>
    </dgm:pt>
    <dgm:pt modelId="{4366BF1F-0891-4867-9009-AC3606C4145D}" type="sibTrans" cxnId="{93BD7EBC-532C-4767-A17F-F12AB12022F4}">
      <dgm:prSet/>
      <dgm:spPr/>
      <dgm:t>
        <a:bodyPr/>
        <a:lstStyle/>
        <a:p>
          <a:endParaRPr lang="es-CL"/>
        </a:p>
      </dgm:t>
    </dgm:pt>
    <dgm:pt modelId="{684628D3-6AF4-490D-8816-78DD0EFE1550}">
      <dgm:prSet phldrT="[Texto]"/>
      <dgm:spPr/>
      <dgm:t>
        <a:bodyPr/>
        <a:lstStyle/>
        <a:p>
          <a:r>
            <a:rPr lang="es-CL" dirty="0"/>
            <a:t>Presentación del Estudio</a:t>
          </a:r>
        </a:p>
      </dgm:t>
    </dgm:pt>
    <dgm:pt modelId="{7AC5350E-F6CF-4EFE-B868-AD1A999942D9}" type="parTrans" cxnId="{6749AEB4-1CBC-4BB7-AE22-71D31D5E734A}">
      <dgm:prSet/>
      <dgm:spPr/>
      <dgm:t>
        <a:bodyPr/>
        <a:lstStyle/>
        <a:p>
          <a:endParaRPr lang="es-CL"/>
        </a:p>
      </dgm:t>
    </dgm:pt>
    <dgm:pt modelId="{CD6EB4E6-B7D2-4D85-A3E5-1BFCF9CEF6DB}" type="sibTrans" cxnId="{6749AEB4-1CBC-4BB7-AE22-71D31D5E734A}">
      <dgm:prSet/>
      <dgm:spPr/>
      <dgm:t>
        <a:bodyPr/>
        <a:lstStyle/>
        <a:p>
          <a:endParaRPr lang="es-CL"/>
        </a:p>
      </dgm:t>
    </dgm:pt>
    <dgm:pt modelId="{2F7919F4-0A20-4FA7-A83F-903774D3AE30}">
      <dgm:prSet phldrT="[Texto]"/>
      <dgm:spPr/>
      <dgm:t>
        <a:bodyPr/>
        <a:lstStyle/>
        <a:p>
          <a:r>
            <a:rPr lang="es-CL" dirty="0"/>
            <a:t>VII: Postulación de Diseño</a:t>
          </a:r>
        </a:p>
      </dgm:t>
    </dgm:pt>
    <dgm:pt modelId="{7E9E3C3C-E638-497E-9D09-E83EDBD716D4}" type="parTrans" cxnId="{D5078526-DE02-49B9-9C1F-000006CE6279}">
      <dgm:prSet/>
      <dgm:spPr/>
      <dgm:t>
        <a:bodyPr/>
        <a:lstStyle/>
        <a:p>
          <a:endParaRPr lang="es-CL"/>
        </a:p>
      </dgm:t>
    </dgm:pt>
    <dgm:pt modelId="{13A9AD86-F439-4D11-AAB9-F3BEA4E9B4F6}" type="sibTrans" cxnId="{D5078526-DE02-49B9-9C1F-000006CE6279}">
      <dgm:prSet/>
      <dgm:spPr/>
      <dgm:t>
        <a:bodyPr/>
        <a:lstStyle/>
        <a:p>
          <a:endParaRPr lang="es-CL"/>
        </a:p>
      </dgm:t>
    </dgm:pt>
    <dgm:pt modelId="{1C51B557-B116-46A2-93FF-6D63F7B04DF3}">
      <dgm:prSet phldrT="[Texto]"/>
      <dgm:spPr/>
      <dgm:t>
        <a:bodyPr/>
        <a:lstStyle/>
        <a:p>
          <a:r>
            <a:rPr lang="es-CL" dirty="0"/>
            <a:t>Obtención RS por parte de MIDESO</a:t>
          </a:r>
        </a:p>
      </dgm:t>
    </dgm:pt>
    <dgm:pt modelId="{3067390E-6294-4ED6-B3CD-914A7305D998}" type="parTrans" cxnId="{A9A3BEF5-01AB-4DF4-A974-8418D5F292A7}">
      <dgm:prSet/>
      <dgm:spPr/>
      <dgm:t>
        <a:bodyPr/>
        <a:lstStyle/>
        <a:p>
          <a:endParaRPr lang="es-CL"/>
        </a:p>
      </dgm:t>
    </dgm:pt>
    <dgm:pt modelId="{DF9EFDC8-1C7D-4F37-8141-4083AD1190A1}" type="sibTrans" cxnId="{A9A3BEF5-01AB-4DF4-A974-8418D5F292A7}">
      <dgm:prSet/>
      <dgm:spPr/>
      <dgm:t>
        <a:bodyPr/>
        <a:lstStyle/>
        <a:p>
          <a:endParaRPr lang="es-CL"/>
        </a:p>
      </dgm:t>
    </dgm:pt>
    <dgm:pt modelId="{130BF8CA-2F7A-4262-911E-C7164E90358F}">
      <dgm:prSet phldrT="[Texto]"/>
      <dgm:spPr/>
      <dgm:t>
        <a:bodyPr/>
        <a:lstStyle/>
        <a:p>
          <a:r>
            <a:rPr lang="es-CL" dirty="0"/>
            <a:t>Eléctrica</a:t>
          </a:r>
        </a:p>
      </dgm:t>
    </dgm:pt>
    <dgm:pt modelId="{CAE06574-CCFC-477D-9672-DD93AEB676F9}" type="parTrans" cxnId="{98C1D9DC-59A0-4158-973D-8696204A7564}">
      <dgm:prSet/>
      <dgm:spPr/>
      <dgm:t>
        <a:bodyPr/>
        <a:lstStyle/>
        <a:p>
          <a:endParaRPr lang="es-CL"/>
        </a:p>
      </dgm:t>
    </dgm:pt>
    <dgm:pt modelId="{65D7BAEE-D113-44EB-9EF4-0A6D87A3680C}" type="sibTrans" cxnId="{98C1D9DC-59A0-4158-973D-8696204A7564}">
      <dgm:prSet/>
      <dgm:spPr/>
      <dgm:t>
        <a:bodyPr/>
        <a:lstStyle/>
        <a:p>
          <a:endParaRPr lang="es-CL"/>
        </a:p>
      </dgm:t>
    </dgm:pt>
    <dgm:pt modelId="{05F01957-FA27-41CF-8E2E-FDF2C65FAF6D}">
      <dgm:prSet phldrT="[Texto]"/>
      <dgm:spPr/>
      <dgm:t>
        <a:bodyPr/>
        <a:lstStyle/>
        <a:p>
          <a:r>
            <a:rPr lang="es-CL" dirty="0"/>
            <a:t>Saneamiento Terrenos</a:t>
          </a:r>
        </a:p>
      </dgm:t>
    </dgm:pt>
    <dgm:pt modelId="{AD57026B-5320-4E44-9BB5-74FFA775C6BD}" type="parTrans" cxnId="{CD4325F1-7E76-4468-8391-0CA83164F35E}">
      <dgm:prSet/>
      <dgm:spPr/>
      <dgm:t>
        <a:bodyPr/>
        <a:lstStyle/>
        <a:p>
          <a:endParaRPr lang="es-CL"/>
        </a:p>
      </dgm:t>
    </dgm:pt>
    <dgm:pt modelId="{66F957FE-2575-4E57-982E-86EE7F98AC71}" type="sibTrans" cxnId="{CD4325F1-7E76-4468-8391-0CA83164F35E}">
      <dgm:prSet/>
      <dgm:spPr/>
      <dgm:t>
        <a:bodyPr/>
        <a:lstStyle/>
        <a:p>
          <a:endParaRPr lang="es-CL"/>
        </a:p>
      </dgm:t>
    </dgm:pt>
    <dgm:pt modelId="{53EDA4C8-2B65-42B9-B425-02F60791E9C8}" type="pres">
      <dgm:prSet presAssocID="{07CE7607-6F02-4356-84BB-94E6D4CB3DAE}" presName="linearFlow" presStyleCnt="0">
        <dgm:presLayoutVars>
          <dgm:dir/>
          <dgm:animLvl val="lvl"/>
          <dgm:resizeHandles val="exact"/>
        </dgm:presLayoutVars>
      </dgm:prSet>
      <dgm:spPr/>
    </dgm:pt>
    <dgm:pt modelId="{E74675AE-0404-4550-8F22-FB5E5CE19AAF}" type="pres">
      <dgm:prSet presAssocID="{439B1711-1FAE-4944-B1AF-D3781D16B18C}" presName="composite" presStyleCnt="0"/>
      <dgm:spPr/>
    </dgm:pt>
    <dgm:pt modelId="{B5FB6306-7B32-4166-AA04-A08588147C5D}" type="pres">
      <dgm:prSet presAssocID="{439B1711-1FAE-4944-B1AF-D3781D16B1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D88D50-09B5-42DB-A0B8-35B5DB6D4DA2}" type="pres">
      <dgm:prSet presAssocID="{439B1711-1FAE-4944-B1AF-D3781D16B18C}" presName="parSh" presStyleLbl="node1" presStyleIdx="0" presStyleCnt="3"/>
      <dgm:spPr/>
    </dgm:pt>
    <dgm:pt modelId="{852AFD1D-8990-42CE-8E9F-9A18D01348DF}" type="pres">
      <dgm:prSet presAssocID="{439B1711-1FAE-4944-B1AF-D3781D16B18C}" presName="desTx" presStyleLbl="fgAcc1" presStyleIdx="0" presStyleCnt="3">
        <dgm:presLayoutVars>
          <dgm:bulletEnabled val="1"/>
        </dgm:presLayoutVars>
      </dgm:prSet>
      <dgm:spPr/>
    </dgm:pt>
    <dgm:pt modelId="{0FC8E14A-5978-4056-87B0-35EF473C6B33}" type="pres">
      <dgm:prSet presAssocID="{B375157E-8DAF-4FC2-AB0B-B38D4649E500}" presName="sibTrans" presStyleLbl="sibTrans2D1" presStyleIdx="0" presStyleCnt="2"/>
      <dgm:spPr/>
    </dgm:pt>
    <dgm:pt modelId="{DD6240DA-860B-49CC-9B90-24ECDA48A583}" type="pres">
      <dgm:prSet presAssocID="{B375157E-8DAF-4FC2-AB0B-B38D4649E500}" presName="connTx" presStyleLbl="sibTrans2D1" presStyleIdx="0" presStyleCnt="2"/>
      <dgm:spPr/>
    </dgm:pt>
    <dgm:pt modelId="{2010FD1F-0D69-4EBE-874E-329F3A28876D}" type="pres">
      <dgm:prSet presAssocID="{4F22F5D3-B824-4A2D-AA56-A2AF3A477192}" presName="composite" presStyleCnt="0"/>
      <dgm:spPr/>
    </dgm:pt>
    <dgm:pt modelId="{70D2FCED-7FAA-4F2F-87E3-D384456A7D79}" type="pres">
      <dgm:prSet presAssocID="{4F22F5D3-B824-4A2D-AA56-A2AF3A47719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2214C8A-807A-4B63-861B-023D3CC37431}" type="pres">
      <dgm:prSet presAssocID="{4F22F5D3-B824-4A2D-AA56-A2AF3A477192}" presName="parSh" presStyleLbl="node1" presStyleIdx="1" presStyleCnt="3"/>
      <dgm:spPr/>
    </dgm:pt>
    <dgm:pt modelId="{42736993-C39D-42ED-9E3A-79E19AB661B9}" type="pres">
      <dgm:prSet presAssocID="{4F22F5D3-B824-4A2D-AA56-A2AF3A477192}" presName="desTx" presStyleLbl="fgAcc1" presStyleIdx="1" presStyleCnt="3">
        <dgm:presLayoutVars>
          <dgm:bulletEnabled val="1"/>
        </dgm:presLayoutVars>
      </dgm:prSet>
      <dgm:spPr/>
    </dgm:pt>
    <dgm:pt modelId="{A1E43E3B-4FA8-4B1C-B330-D9F30BFE6BBC}" type="pres">
      <dgm:prSet presAssocID="{4366BF1F-0891-4867-9009-AC3606C4145D}" presName="sibTrans" presStyleLbl="sibTrans2D1" presStyleIdx="1" presStyleCnt="2"/>
      <dgm:spPr/>
    </dgm:pt>
    <dgm:pt modelId="{1463E2E5-2631-4FB5-B561-84308BCEEF3D}" type="pres">
      <dgm:prSet presAssocID="{4366BF1F-0891-4867-9009-AC3606C4145D}" presName="connTx" presStyleLbl="sibTrans2D1" presStyleIdx="1" presStyleCnt="2"/>
      <dgm:spPr/>
    </dgm:pt>
    <dgm:pt modelId="{62EE4BBD-1391-4C05-B721-E61A0A793D30}" type="pres">
      <dgm:prSet presAssocID="{2F7919F4-0A20-4FA7-A83F-903774D3AE30}" presName="composite" presStyleCnt="0"/>
      <dgm:spPr/>
    </dgm:pt>
    <dgm:pt modelId="{585C3EE6-F30C-4421-AFFC-8D5F65AB809C}" type="pres">
      <dgm:prSet presAssocID="{2F7919F4-0A20-4FA7-A83F-903774D3AE3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57B0B0F-E467-4AB4-B516-AC36AAF5080B}" type="pres">
      <dgm:prSet presAssocID="{2F7919F4-0A20-4FA7-A83F-903774D3AE30}" presName="parSh" presStyleLbl="node1" presStyleIdx="2" presStyleCnt="3"/>
      <dgm:spPr/>
    </dgm:pt>
    <dgm:pt modelId="{F8C3605C-1B88-4252-B1E2-9740779FBD27}" type="pres">
      <dgm:prSet presAssocID="{2F7919F4-0A20-4FA7-A83F-903774D3AE30}" presName="desTx" presStyleLbl="fgAcc1" presStyleIdx="2" presStyleCnt="3">
        <dgm:presLayoutVars>
          <dgm:bulletEnabled val="1"/>
        </dgm:presLayoutVars>
      </dgm:prSet>
      <dgm:spPr/>
    </dgm:pt>
  </dgm:ptLst>
  <dgm:cxnLst>
    <dgm:cxn modelId="{8EDF9B00-10EF-414A-8DE9-D9DE30D1E445}" type="presOf" srcId="{439B1711-1FAE-4944-B1AF-D3781D16B18C}" destId="{A7D88D50-09B5-42DB-A0B8-35B5DB6D4DA2}" srcOrd="1" destOrd="0" presId="urn:microsoft.com/office/officeart/2005/8/layout/process3"/>
    <dgm:cxn modelId="{526C7E20-4C85-4800-AE61-B26598B48F48}" type="presOf" srcId="{07CE7607-6F02-4356-84BB-94E6D4CB3DAE}" destId="{53EDA4C8-2B65-42B9-B425-02F60791E9C8}" srcOrd="0" destOrd="0" presId="urn:microsoft.com/office/officeart/2005/8/layout/process3"/>
    <dgm:cxn modelId="{D5078526-DE02-49B9-9C1F-000006CE6279}" srcId="{07CE7607-6F02-4356-84BB-94E6D4CB3DAE}" destId="{2F7919F4-0A20-4FA7-A83F-903774D3AE30}" srcOrd="2" destOrd="0" parTransId="{7E9E3C3C-E638-497E-9D09-E83EDBD716D4}" sibTransId="{13A9AD86-F439-4D11-AAB9-F3BEA4E9B4F6}"/>
    <dgm:cxn modelId="{20736A2A-3CAC-4A8E-8C9E-1074E6844BF6}" type="presOf" srcId="{B375157E-8DAF-4FC2-AB0B-B38D4649E500}" destId="{DD6240DA-860B-49CC-9B90-24ECDA48A583}" srcOrd="1" destOrd="0" presId="urn:microsoft.com/office/officeart/2005/8/layout/process3"/>
    <dgm:cxn modelId="{396A8D37-6099-4904-9899-16619A086A33}" type="presOf" srcId="{684628D3-6AF4-490D-8816-78DD0EFE1550}" destId="{42736993-C39D-42ED-9E3A-79E19AB661B9}" srcOrd="0" destOrd="0" presId="urn:microsoft.com/office/officeart/2005/8/layout/process3"/>
    <dgm:cxn modelId="{4291EE38-E9D4-47FD-9F21-EDDF066D109F}" type="presOf" srcId="{4366BF1F-0891-4867-9009-AC3606C4145D}" destId="{1463E2E5-2631-4FB5-B561-84308BCEEF3D}" srcOrd="1" destOrd="0" presId="urn:microsoft.com/office/officeart/2005/8/layout/process3"/>
    <dgm:cxn modelId="{E71A5462-4E34-44AC-B2A5-E133869B3BA5}" srcId="{439B1711-1FAE-4944-B1AF-D3781D16B18C}" destId="{F99371E1-EE33-4047-953E-3CCD6C57F761}" srcOrd="0" destOrd="0" parTransId="{81CE9660-9749-4D6F-B4C7-6E45FD6AAE1B}" sibTransId="{640FB047-C440-420C-A079-C9C27B0C42D8}"/>
    <dgm:cxn modelId="{74F75766-8331-4128-9BAC-574FF75413C1}" type="presOf" srcId="{439B1711-1FAE-4944-B1AF-D3781D16B18C}" destId="{B5FB6306-7B32-4166-AA04-A08588147C5D}" srcOrd="0" destOrd="0" presId="urn:microsoft.com/office/officeart/2005/8/layout/process3"/>
    <dgm:cxn modelId="{69E8FA8D-8C05-4877-A529-8D7FE8263EEE}" type="presOf" srcId="{4F22F5D3-B824-4A2D-AA56-A2AF3A477192}" destId="{22214C8A-807A-4B63-861B-023D3CC37431}" srcOrd="1" destOrd="0" presId="urn:microsoft.com/office/officeart/2005/8/layout/process3"/>
    <dgm:cxn modelId="{6F3366A1-3037-4F77-B75C-B7FD256A8B6D}" type="presOf" srcId="{2F7919F4-0A20-4FA7-A83F-903774D3AE30}" destId="{757B0B0F-E467-4AB4-B516-AC36AAF5080B}" srcOrd="1" destOrd="0" presId="urn:microsoft.com/office/officeart/2005/8/layout/process3"/>
    <dgm:cxn modelId="{AAD7D0A3-1C9F-4532-AD50-2861CBC9C6F6}" type="presOf" srcId="{4F22F5D3-B824-4A2D-AA56-A2AF3A477192}" destId="{70D2FCED-7FAA-4F2F-87E3-D384456A7D79}" srcOrd="0" destOrd="0" presId="urn:microsoft.com/office/officeart/2005/8/layout/process3"/>
    <dgm:cxn modelId="{6749AEB4-1CBC-4BB7-AE22-71D31D5E734A}" srcId="{4F22F5D3-B824-4A2D-AA56-A2AF3A477192}" destId="{684628D3-6AF4-490D-8816-78DD0EFE1550}" srcOrd="0" destOrd="0" parTransId="{7AC5350E-F6CF-4EFE-B868-AD1A999942D9}" sibTransId="{CD6EB4E6-B7D2-4D85-A3E5-1BFCF9CEF6DB}"/>
    <dgm:cxn modelId="{93BD7EBC-532C-4767-A17F-F12AB12022F4}" srcId="{07CE7607-6F02-4356-84BB-94E6D4CB3DAE}" destId="{4F22F5D3-B824-4A2D-AA56-A2AF3A477192}" srcOrd="1" destOrd="0" parTransId="{72E5A89E-4422-405A-8CB3-00CB4BC33317}" sibTransId="{4366BF1F-0891-4867-9009-AC3606C4145D}"/>
    <dgm:cxn modelId="{E96123C3-D82E-4042-8CD8-76F1F4464BED}" type="presOf" srcId="{B375157E-8DAF-4FC2-AB0B-B38D4649E500}" destId="{0FC8E14A-5978-4056-87B0-35EF473C6B33}" srcOrd="0" destOrd="0" presId="urn:microsoft.com/office/officeart/2005/8/layout/process3"/>
    <dgm:cxn modelId="{E58B4BC8-121F-4A7D-8AD5-3E69DEE5BFFF}" type="presOf" srcId="{F99371E1-EE33-4047-953E-3CCD6C57F761}" destId="{852AFD1D-8990-42CE-8E9F-9A18D01348DF}" srcOrd="0" destOrd="0" presId="urn:microsoft.com/office/officeart/2005/8/layout/process3"/>
    <dgm:cxn modelId="{3812A0D2-3447-4446-BB73-515FF8B312AF}" srcId="{07CE7607-6F02-4356-84BB-94E6D4CB3DAE}" destId="{439B1711-1FAE-4944-B1AF-D3781D16B18C}" srcOrd="0" destOrd="0" parTransId="{D90FB58E-67A9-422F-8438-7F26291FDB09}" sibTransId="{B375157E-8DAF-4FC2-AB0B-B38D4649E500}"/>
    <dgm:cxn modelId="{A54D38D6-68EB-4BDB-B5EB-ED26BD8B006C}" type="presOf" srcId="{05F01957-FA27-41CF-8E2E-FDF2C65FAF6D}" destId="{852AFD1D-8990-42CE-8E9F-9A18D01348DF}" srcOrd="0" destOrd="2" presId="urn:microsoft.com/office/officeart/2005/8/layout/process3"/>
    <dgm:cxn modelId="{98C1D9DC-59A0-4158-973D-8696204A7564}" srcId="{439B1711-1FAE-4944-B1AF-D3781D16B18C}" destId="{130BF8CA-2F7A-4262-911E-C7164E90358F}" srcOrd="1" destOrd="0" parTransId="{CAE06574-CCFC-477D-9672-DD93AEB676F9}" sibTransId="{65D7BAEE-D113-44EB-9EF4-0A6D87A3680C}"/>
    <dgm:cxn modelId="{E6F0D3DF-B9D8-43B0-87B2-0F2D62B9FA1F}" type="presOf" srcId="{4366BF1F-0891-4867-9009-AC3606C4145D}" destId="{A1E43E3B-4FA8-4B1C-B330-D9F30BFE6BBC}" srcOrd="0" destOrd="0" presId="urn:microsoft.com/office/officeart/2005/8/layout/process3"/>
    <dgm:cxn modelId="{2AD683E5-6E19-4A16-8EE6-7E9090F61E9A}" type="presOf" srcId="{2F7919F4-0A20-4FA7-A83F-903774D3AE30}" destId="{585C3EE6-F30C-4421-AFFC-8D5F65AB809C}" srcOrd="0" destOrd="0" presId="urn:microsoft.com/office/officeart/2005/8/layout/process3"/>
    <dgm:cxn modelId="{CD4325F1-7E76-4468-8391-0CA83164F35E}" srcId="{439B1711-1FAE-4944-B1AF-D3781D16B18C}" destId="{05F01957-FA27-41CF-8E2E-FDF2C65FAF6D}" srcOrd="2" destOrd="0" parTransId="{AD57026B-5320-4E44-9BB5-74FFA775C6BD}" sibTransId="{66F957FE-2575-4E57-982E-86EE7F98AC71}"/>
    <dgm:cxn modelId="{F9CA31F4-D823-470E-ACC0-C4AFF67CEACD}" type="presOf" srcId="{130BF8CA-2F7A-4262-911E-C7164E90358F}" destId="{852AFD1D-8990-42CE-8E9F-9A18D01348DF}" srcOrd="0" destOrd="1" presId="urn:microsoft.com/office/officeart/2005/8/layout/process3"/>
    <dgm:cxn modelId="{CB2981F5-FF80-4D35-B3E2-EE780A5ADE10}" type="presOf" srcId="{1C51B557-B116-46A2-93FF-6D63F7B04DF3}" destId="{F8C3605C-1B88-4252-B1E2-9740779FBD27}" srcOrd="0" destOrd="0" presId="urn:microsoft.com/office/officeart/2005/8/layout/process3"/>
    <dgm:cxn modelId="{A9A3BEF5-01AB-4DF4-A974-8418D5F292A7}" srcId="{2F7919F4-0A20-4FA7-A83F-903774D3AE30}" destId="{1C51B557-B116-46A2-93FF-6D63F7B04DF3}" srcOrd="0" destOrd="0" parTransId="{3067390E-6294-4ED6-B3CD-914A7305D998}" sibTransId="{DF9EFDC8-1C7D-4F37-8141-4083AD1190A1}"/>
    <dgm:cxn modelId="{8049DB69-973E-4E25-BF06-6C5CAD879F77}" type="presParOf" srcId="{53EDA4C8-2B65-42B9-B425-02F60791E9C8}" destId="{E74675AE-0404-4550-8F22-FB5E5CE19AAF}" srcOrd="0" destOrd="0" presId="urn:microsoft.com/office/officeart/2005/8/layout/process3"/>
    <dgm:cxn modelId="{1B33ED4A-D2AD-4C49-ADA9-D94A3BB2CE0B}" type="presParOf" srcId="{E74675AE-0404-4550-8F22-FB5E5CE19AAF}" destId="{B5FB6306-7B32-4166-AA04-A08588147C5D}" srcOrd="0" destOrd="0" presId="urn:microsoft.com/office/officeart/2005/8/layout/process3"/>
    <dgm:cxn modelId="{B1B06629-6220-4D23-8925-9188FD1B8B73}" type="presParOf" srcId="{E74675AE-0404-4550-8F22-FB5E5CE19AAF}" destId="{A7D88D50-09B5-42DB-A0B8-35B5DB6D4DA2}" srcOrd="1" destOrd="0" presId="urn:microsoft.com/office/officeart/2005/8/layout/process3"/>
    <dgm:cxn modelId="{F8740CA3-3EC2-4794-B7BD-E4C6FE0DA10F}" type="presParOf" srcId="{E74675AE-0404-4550-8F22-FB5E5CE19AAF}" destId="{852AFD1D-8990-42CE-8E9F-9A18D01348DF}" srcOrd="2" destOrd="0" presId="urn:microsoft.com/office/officeart/2005/8/layout/process3"/>
    <dgm:cxn modelId="{890A0B59-621E-4DDA-8331-B10D7657C125}" type="presParOf" srcId="{53EDA4C8-2B65-42B9-B425-02F60791E9C8}" destId="{0FC8E14A-5978-4056-87B0-35EF473C6B33}" srcOrd="1" destOrd="0" presId="urn:microsoft.com/office/officeart/2005/8/layout/process3"/>
    <dgm:cxn modelId="{90BE34A5-E22D-42FD-84EF-16E3A03C9766}" type="presParOf" srcId="{0FC8E14A-5978-4056-87B0-35EF473C6B33}" destId="{DD6240DA-860B-49CC-9B90-24ECDA48A583}" srcOrd="0" destOrd="0" presId="urn:microsoft.com/office/officeart/2005/8/layout/process3"/>
    <dgm:cxn modelId="{54EF3EA2-F8CC-47D5-B40F-645F04D58937}" type="presParOf" srcId="{53EDA4C8-2B65-42B9-B425-02F60791E9C8}" destId="{2010FD1F-0D69-4EBE-874E-329F3A28876D}" srcOrd="2" destOrd="0" presId="urn:microsoft.com/office/officeart/2005/8/layout/process3"/>
    <dgm:cxn modelId="{A38C99C0-A902-44B6-8C8A-123835058FAE}" type="presParOf" srcId="{2010FD1F-0D69-4EBE-874E-329F3A28876D}" destId="{70D2FCED-7FAA-4F2F-87E3-D384456A7D79}" srcOrd="0" destOrd="0" presId="urn:microsoft.com/office/officeart/2005/8/layout/process3"/>
    <dgm:cxn modelId="{33FFA0FE-8425-494A-ABC4-706F878431BC}" type="presParOf" srcId="{2010FD1F-0D69-4EBE-874E-329F3A28876D}" destId="{22214C8A-807A-4B63-861B-023D3CC37431}" srcOrd="1" destOrd="0" presId="urn:microsoft.com/office/officeart/2005/8/layout/process3"/>
    <dgm:cxn modelId="{341329EB-458B-49AB-86EA-1079763917DC}" type="presParOf" srcId="{2010FD1F-0D69-4EBE-874E-329F3A28876D}" destId="{42736993-C39D-42ED-9E3A-79E19AB661B9}" srcOrd="2" destOrd="0" presId="urn:microsoft.com/office/officeart/2005/8/layout/process3"/>
    <dgm:cxn modelId="{58129F98-D05D-4C2E-AFA4-29E84B86D893}" type="presParOf" srcId="{53EDA4C8-2B65-42B9-B425-02F60791E9C8}" destId="{A1E43E3B-4FA8-4B1C-B330-D9F30BFE6BBC}" srcOrd="3" destOrd="0" presId="urn:microsoft.com/office/officeart/2005/8/layout/process3"/>
    <dgm:cxn modelId="{13090D3B-1EC6-4C57-A622-5C3C7AD3E49E}" type="presParOf" srcId="{A1E43E3B-4FA8-4B1C-B330-D9F30BFE6BBC}" destId="{1463E2E5-2631-4FB5-B561-84308BCEEF3D}" srcOrd="0" destOrd="0" presId="urn:microsoft.com/office/officeart/2005/8/layout/process3"/>
    <dgm:cxn modelId="{9FB9B10C-184F-44EE-A610-FE9DFBE988F8}" type="presParOf" srcId="{53EDA4C8-2B65-42B9-B425-02F60791E9C8}" destId="{62EE4BBD-1391-4C05-B721-E61A0A793D30}" srcOrd="4" destOrd="0" presId="urn:microsoft.com/office/officeart/2005/8/layout/process3"/>
    <dgm:cxn modelId="{7074525B-F87A-45E8-9750-9CC01EC35E34}" type="presParOf" srcId="{62EE4BBD-1391-4C05-B721-E61A0A793D30}" destId="{585C3EE6-F30C-4421-AFFC-8D5F65AB809C}" srcOrd="0" destOrd="0" presId="urn:microsoft.com/office/officeart/2005/8/layout/process3"/>
    <dgm:cxn modelId="{862C95C4-82F2-4453-BA52-67B1E483D100}" type="presParOf" srcId="{62EE4BBD-1391-4C05-B721-E61A0A793D30}" destId="{757B0B0F-E467-4AB4-B516-AC36AAF5080B}" srcOrd="1" destOrd="0" presId="urn:microsoft.com/office/officeart/2005/8/layout/process3"/>
    <dgm:cxn modelId="{5FD1887C-73E3-408D-A3E2-CFEA297F55B0}" type="presParOf" srcId="{62EE4BBD-1391-4C05-B721-E61A0A793D30}" destId="{F8C3605C-1B88-4252-B1E2-9740779FBD2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EC3C06-448A-429D-B5EB-42C9E4FC6CE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EE2F356-48EA-46FB-A86A-8F02D4942BFA}">
      <dgm:prSet phldrT="[Texto]"/>
      <dgm:spPr/>
      <dgm:t>
        <a:bodyPr/>
        <a:lstStyle/>
        <a:p>
          <a:r>
            <a:rPr lang="es-CL" b="1" dirty="0"/>
            <a:t>Aceptación de la Comunidad</a:t>
          </a:r>
        </a:p>
      </dgm:t>
    </dgm:pt>
    <dgm:pt modelId="{111FA1FA-FFC8-421F-B742-F2081E0C4B6D}" type="parTrans" cxnId="{435C975D-733B-4D78-92AF-9C80886103B6}">
      <dgm:prSet/>
      <dgm:spPr/>
      <dgm:t>
        <a:bodyPr/>
        <a:lstStyle/>
        <a:p>
          <a:endParaRPr lang="es-CL"/>
        </a:p>
      </dgm:t>
    </dgm:pt>
    <dgm:pt modelId="{A2791214-C2CE-4A22-B5E4-7432FD468E19}" type="sibTrans" cxnId="{435C975D-733B-4D78-92AF-9C80886103B6}">
      <dgm:prSet/>
      <dgm:spPr/>
      <dgm:t>
        <a:bodyPr/>
        <a:lstStyle/>
        <a:p>
          <a:endParaRPr lang="es-CL"/>
        </a:p>
      </dgm:t>
    </dgm:pt>
    <dgm:pt modelId="{591F2920-C99F-45CE-94D7-2A0DD98129ED}">
      <dgm:prSet phldrT="[Texto]"/>
      <dgm:spPr/>
      <dgm:t>
        <a:bodyPr/>
        <a:lstStyle/>
        <a:p>
          <a:r>
            <a:rPr lang="es-CL" b="1" dirty="0"/>
            <a:t>Parámetros económicos</a:t>
          </a:r>
        </a:p>
      </dgm:t>
    </dgm:pt>
    <dgm:pt modelId="{DA4F0D1E-FA5B-423C-9892-5B940245F60C}" type="parTrans" cxnId="{969F534B-792C-47B7-869D-30EF1B23E954}">
      <dgm:prSet/>
      <dgm:spPr/>
      <dgm:t>
        <a:bodyPr/>
        <a:lstStyle/>
        <a:p>
          <a:endParaRPr lang="es-CL"/>
        </a:p>
      </dgm:t>
    </dgm:pt>
    <dgm:pt modelId="{C52CF10D-5B40-456F-894F-34CBDC26149F}" type="sibTrans" cxnId="{969F534B-792C-47B7-869D-30EF1B23E954}">
      <dgm:prSet/>
      <dgm:spPr/>
      <dgm:t>
        <a:bodyPr/>
        <a:lstStyle/>
        <a:p>
          <a:endParaRPr lang="es-CL"/>
        </a:p>
      </dgm:t>
    </dgm:pt>
    <dgm:pt modelId="{92196C0C-4425-4EB4-9DC2-DC414D319977}">
      <dgm:prSet phldrT="[Texto]"/>
      <dgm:spPr/>
      <dgm:t>
        <a:bodyPr/>
        <a:lstStyle/>
        <a:p>
          <a:r>
            <a:rPr lang="es-CL" b="1" dirty="0"/>
            <a:t>Parámetros Técnicos</a:t>
          </a:r>
        </a:p>
      </dgm:t>
    </dgm:pt>
    <dgm:pt modelId="{8D80FB74-6364-49CA-B7AF-ED056EF9E388}" type="parTrans" cxnId="{0AF684CB-AF94-459E-BBD3-BCDE2D0ABB81}">
      <dgm:prSet/>
      <dgm:spPr/>
      <dgm:t>
        <a:bodyPr/>
        <a:lstStyle/>
        <a:p>
          <a:endParaRPr lang="es-CL"/>
        </a:p>
      </dgm:t>
    </dgm:pt>
    <dgm:pt modelId="{8653DCF4-5812-42AE-8C37-C1555A286C2A}" type="sibTrans" cxnId="{0AF684CB-AF94-459E-BBD3-BCDE2D0ABB81}">
      <dgm:prSet/>
      <dgm:spPr/>
      <dgm:t>
        <a:bodyPr/>
        <a:lstStyle/>
        <a:p>
          <a:endParaRPr lang="es-CL"/>
        </a:p>
      </dgm:t>
    </dgm:pt>
    <dgm:pt modelId="{C325DD54-3A2A-4EFF-B1C9-A370648F1419}" type="pres">
      <dgm:prSet presAssocID="{2AEC3C06-448A-429D-B5EB-42C9E4FC6CE5}" presName="compositeShape" presStyleCnt="0">
        <dgm:presLayoutVars>
          <dgm:chMax val="7"/>
          <dgm:dir/>
          <dgm:resizeHandles val="exact"/>
        </dgm:presLayoutVars>
      </dgm:prSet>
      <dgm:spPr/>
    </dgm:pt>
    <dgm:pt modelId="{4150705F-2548-4C82-9B9C-BF72EABA6953}" type="pres">
      <dgm:prSet presAssocID="{FEE2F356-48EA-46FB-A86A-8F02D4942BFA}" presName="circ1" presStyleLbl="vennNode1" presStyleIdx="0" presStyleCnt="3"/>
      <dgm:spPr/>
    </dgm:pt>
    <dgm:pt modelId="{34579BE1-313F-4493-A6C3-BC5F8899A0D6}" type="pres">
      <dgm:prSet presAssocID="{FEE2F356-48EA-46FB-A86A-8F02D4942B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CC4878-A436-415E-91AE-0830F780FF1D}" type="pres">
      <dgm:prSet presAssocID="{591F2920-C99F-45CE-94D7-2A0DD98129ED}" presName="circ2" presStyleLbl="vennNode1" presStyleIdx="1" presStyleCnt="3"/>
      <dgm:spPr/>
    </dgm:pt>
    <dgm:pt modelId="{1D2F6330-0E1F-4786-84A1-63E70CD1D8E9}" type="pres">
      <dgm:prSet presAssocID="{591F2920-C99F-45CE-94D7-2A0DD98129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FF09E2-B25F-42A9-9CA8-0D05D4EF09BB}" type="pres">
      <dgm:prSet presAssocID="{92196C0C-4425-4EB4-9DC2-DC414D319977}" presName="circ3" presStyleLbl="vennNode1" presStyleIdx="2" presStyleCnt="3"/>
      <dgm:spPr/>
    </dgm:pt>
    <dgm:pt modelId="{81C6E461-7163-4493-A514-444385E8E922}" type="pres">
      <dgm:prSet presAssocID="{92196C0C-4425-4EB4-9DC2-DC414D3199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FA21906-0880-41C2-86D1-AC6901CBC789}" type="presOf" srcId="{FEE2F356-48EA-46FB-A86A-8F02D4942BFA}" destId="{4150705F-2548-4C82-9B9C-BF72EABA6953}" srcOrd="0" destOrd="0" presId="urn:microsoft.com/office/officeart/2005/8/layout/venn1"/>
    <dgm:cxn modelId="{07271216-6C72-4137-82E0-D9562155C8FA}" type="presOf" srcId="{2AEC3C06-448A-429D-B5EB-42C9E4FC6CE5}" destId="{C325DD54-3A2A-4EFF-B1C9-A370648F1419}" srcOrd="0" destOrd="0" presId="urn:microsoft.com/office/officeart/2005/8/layout/venn1"/>
    <dgm:cxn modelId="{18B8E124-BFDC-4C98-88FA-1332E2CD991B}" type="presOf" srcId="{591F2920-C99F-45CE-94D7-2A0DD98129ED}" destId="{1D2F6330-0E1F-4786-84A1-63E70CD1D8E9}" srcOrd="1" destOrd="0" presId="urn:microsoft.com/office/officeart/2005/8/layout/venn1"/>
    <dgm:cxn modelId="{69063D33-98B9-496F-929C-8B7EE227F5EB}" type="presOf" srcId="{92196C0C-4425-4EB4-9DC2-DC414D319977}" destId="{A1FF09E2-B25F-42A9-9CA8-0D05D4EF09BB}" srcOrd="0" destOrd="0" presId="urn:microsoft.com/office/officeart/2005/8/layout/venn1"/>
    <dgm:cxn modelId="{435C975D-733B-4D78-92AF-9C80886103B6}" srcId="{2AEC3C06-448A-429D-B5EB-42C9E4FC6CE5}" destId="{FEE2F356-48EA-46FB-A86A-8F02D4942BFA}" srcOrd="0" destOrd="0" parTransId="{111FA1FA-FFC8-421F-B742-F2081E0C4B6D}" sibTransId="{A2791214-C2CE-4A22-B5E4-7432FD468E19}"/>
    <dgm:cxn modelId="{969F534B-792C-47B7-869D-30EF1B23E954}" srcId="{2AEC3C06-448A-429D-B5EB-42C9E4FC6CE5}" destId="{591F2920-C99F-45CE-94D7-2A0DD98129ED}" srcOrd="1" destOrd="0" parTransId="{DA4F0D1E-FA5B-423C-9892-5B940245F60C}" sibTransId="{C52CF10D-5B40-456F-894F-34CBDC26149F}"/>
    <dgm:cxn modelId="{AC9B8FBE-5CAA-4366-9A5E-199970373C86}" type="presOf" srcId="{591F2920-C99F-45CE-94D7-2A0DD98129ED}" destId="{C6CC4878-A436-415E-91AE-0830F780FF1D}" srcOrd="0" destOrd="0" presId="urn:microsoft.com/office/officeart/2005/8/layout/venn1"/>
    <dgm:cxn modelId="{3BD749C2-B4A4-45C6-AA1A-12C0F0FB73A7}" type="presOf" srcId="{92196C0C-4425-4EB4-9DC2-DC414D319977}" destId="{81C6E461-7163-4493-A514-444385E8E922}" srcOrd="1" destOrd="0" presId="urn:microsoft.com/office/officeart/2005/8/layout/venn1"/>
    <dgm:cxn modelId="{0AF684CB-AF94-459E-BBD3-BCDE2D0ABB81}" srcId="{2AEC3C06-448A-429D-B5EB-42C9E4FC6CE5}" destId="{92196C0C-4425-4EB4-9DC2-DC414D319977}" srcOrd="2" destOrd="0" parTransId="{8D80FB74-6364-49CA-B7AF-ED056EF9E388}" sibTransId="{8653DCF4-5812-42AE-8C37-C1555A286C2A}"/>
    <dgm:cxn modelId="{60F0A3E3-9270-442B-9E45-A3B721F01874}" type="presOf" srcId="{FEE2F356-48EA-46FB-A86A-8F02D4942BFA}" destId="{34579BE1-313F-4493-A6C3-BC5F8899A0D6}" srcOrd="1" destOrd="0" presId="urn:microsoft.com/office/officeart/2005/8/layout/venn1"/>
    <dgm:cxn modelId="{7AABC65A-8E14-4CD1-944D-D33A4789AC60}" type="presParOf" srcId="{C325DD54-3A2A-4EFF-B1C9-A370648F1419}" destId="{4150705F-2548-4C82-9B9C-BF72EABA6953}" srcOrd="0" destOrd="0" presId="urn:microsoft.com/office/officeart/2005/8/layout/venn1"/>
    <dgm:cxn modelId="{0770A4B3-C500-47BA-B371-7AB8FD8DE65B}" type="presParOf" srcId="{C325DD54-3A2A-4EFF-B1C9-A370648F1419}" destId="{34579BE1-313F-4493-A6C3-BC5F8899A0D6}" srcOrd="1" destOrd="0" presId="urn:microsoft.com/office/officeart/2005/8/layout/venn1"/>
    <dgm:cxn modelId="{ACD52455-E966-4899-8A05-2151485869AC}" type="presParOf" srcId="{C325DD54-3A2A-4EFF-B1C9-A370648F1419}" destId="{C6CC4878-A436-415E-91AE-0830F780FF1D}" srcOrd="2" destOrd="0" presId="urn:microsoft.com/office/officeart/2005/8/layout/venn1"/>
    <dgm:cxn modelId="{1F406C74-3017-48EF-80B6-0515147DDC27}" type="presParOf" srcId="{C325DD54-3A2A-4EFF-B1C9-A370648F1419}" destId="{1D2F6330-0E1F-4786-84A1-63E70CD1D8E9}" srcOrd="3" destOrd="0" presId="urn:microsoft.com/office/officeart/2005/8/layout/venn1"/>
    <dgm:cxn modelId="{838EA36F-DA34-4F58-B5ED-E333A978BD68}" type="presParOf" srcId="{C325DD54-3A2A-4EFF-B1C9-A370648F1419}" destId="{A1FF09E2-B25F-42A9-9CA8-0D05D4EF09BB}" srcOrd="4" destOrd="0" presId="urn:microsoft.com/office/officeart/2005/8/layout/venn1"/>
    <dgm:cxn modelId="{EED8E22D-D474-419C-A8AD-A956B7B6EB67}" type="presParOf" srcId="{C325DD54-3A2A-4EFF-B1C9-A370648F1419}" destId="{81C6E461-7163-4493-A514-444385E8E9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5B10D-510A-447F-AF20-70CEB51D0A91}">
      <dsp:nvSpPr>
        <dsp:cNvPr id="0" name=""/>
        <dsp:cNvSpPr/>
      </dsp:nvSpPr>
      <dsp:spPr>
        <a:xfrm>
          <a:off x="0" y="3167429"/>
          <a:ext cx="5328151" cy="1039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Catastro Sanitario y Factibilidad Técnica para Sistema de Alcantarillado con PTAS Localidad San José de Marchigüe</a:t>
          </a:r>
        </a:p>
      </dsp:txBody>
      <dsp:txXfrm>
        <a:off x="0" y="3167429"/>
        <a:ext cx="5328151" cy="561395"/>
      </dsp:txXfrm>
    </dsp:sp>
    <dsp:sp modelId="{7C5AE15A-9AA9-4CEE-9924-8BD91CD583B4}">
      <dsp:nvSpPr>
        <dsp:cNvPr id="0" name=""/>
        <dsp:cNvSpPr/>
      </dsp:nvSpPr>
      <dsp:spPr>
        <a:xfrm>
          <a:off x="0" y="3708032"/>
          <a:ext cx="2664075" cy="4782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Pichidegua</a:t>
          </a:r>
        </a:p>
      </dsp:txBody>
      <dsp:txXfrm>
        <a:off x="0" y="3708032"/>
        <a:ext cx="2664075" cy="478225"/>
      </dsp:txXfrm>
    </dsp:sp>
    <dsp:sp modelId="{D8338CAF-2A3C-4A30-A1A7-EB63BEE0CC59}">
      <dsp:nvSpPr>
        <dsp:cNvPr id="0" name=""/>
        <dsp:cNvSpPr/>
      </dsp:nvSpPr>
      <dsp:spPr>
        <a:xfrm>
          <a:off x="2664075" y="3708032"/>
          <a:ext cx="2664075" cy="4782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Año 2021</a:t>
          </a:r>
        </a:p>
      </dsp:txBody>
      <dsp:txXfrm>
        <a:off x="2664075" y="3708032"/>
        <a:ext cx="2664075" cy="478225"/>
      </dsp:txXfrm>
    </dsp:sp>
    <dsp:sp modelId="{075BEA42-F1F1-40AD-9444-52880C65CB99}">
      <dsp:nvSpPr>
        <dsp:cNvPr id="0" name=""/>
        <dsp:cNvSpPr/>
      </dsp:nvSpPr>
      <dsp:spPr>
        <a:xfrm rot="10800000">
          <a:off x="0" y="1584086"/>
          <a:ext cx="5328151" cy="159893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Construcción Red Alcantarillado y PTAS Sectores Las Mercedes, el Rosario y el Redil (RS </a:t>
          </a:r>
          <a:r>
            <a:rPr lang="es-CL" sz="1600" kern="1200" dirty="0" err="1"/>
            <a:t>Mideso</a:t>
          </a:r>
          <a:r>
            <a:rPr lang="es-CL" sz="1600" kern="1200" dirty="0"/>
            <a:t>)</a:t>
          </a:r>
        </a:p>
      </dsp:txBody>
      <dsp:txXfrm rot="-10800000">
        <a:off x="0" y="1584086"/>
        <a:ext cx="5328151" cy="561226"/>
      </dsp:txXfrm>
    </dsp:sp>
    <dsp:sp modelId="{3F0EB64E-F52D-4EAD-85FC-BE25E18A94B4}">
      <dsp:nvSpPr>
        <dsp:cNvPr id="0" name=""/>
        <dsp:cNvSpPr/>
      </dsp:nvSpPr>
      <dsp:spPr>
        <a:xfrm>
          <a:off x="0" y="2145313"/>
          <a:ext cx="2664075" cy="4780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María Pinto</a:t>
          </a:r>
        </a:p>
      </dsp:txBody>
      <dsp:txXfrm>
        <a:off x="0" y="2145313"/>
        <a:ext cx="2664075" cy="478082"/>
      </dsp:txXfrm>
    </dsp:sp>
    <dsp:sp modelId="{51C3D2DC-2B26-4730-AFCB-9E0367AB4380}">
      <dsp:nvSpPr>
        <dsp:cNvPr id="0" name=""/>
        <dsp:cNvSpPr/>
      </dsp:nvSpPr>
      <dsp:spPr>
        <a:xfrm>
          <a:off x="2664075" y="2145313"/>
          <a:ext cx="2664075" cy="4780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Año 2020</a:t>
          </a:r>
        </a:p>
      </dsp:txBody>
      <dsp:txXfrm>
        <a:off x="2664075" y="2145313"/>
        <a:ext cx="2664075" cy="478082"/>
      </dsp:txXfrm>
    </dsp:sp>
    <dsp:sp modelId="{39CE69A2-08C3-48EE-BC03-2B6D8353E05E}">
      <dsp:nvSpPr>
        <dsp:cNvPr id="0" name=""/>
        <dsp:cNvSpPr/>
      </dsp:nvSpPr>
      <dsp:spPr>
        <a:xfrm rot="10800000">
          <a:off x="0" y="743"/>
          <a:ext cx="5328151" cy="159893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Catastro Sanitario y Factibilidad Técnica para Sistema de Alcantarillado con PTAS Localidad de Angostura</a:t>
          </a:r>
        </a:p>
      </dsp:txBody>
      <dsp:txXfrm rot="-10800000">
        <a:off x="0" y="743"/>
        <a:ext cx="5328151" cy="561226"/>
      </dsp:txXfrm>
    </dsp:sp>
    <dsp:sp modelId="{09475BCB-1F3B-4E00-8D25-34B2FFC53A21}">
      <dsp:nvSpPr>
        <dsp:cNvPr id="0" name=""/>
        <dsp:cNvSpPr/>
      </dsp:nvSpPr>
      <dsp:spPr>
        <a:xfrm>
          <a:off x="0" y="561970"/>
          <a:ext cx="2664075" cy="4780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San Fernando</a:t>
          </a:r>
        </a:p>
      </dsp:txBody>
      <dsp:txXfrm>
        <a:off x="0" y="561970"/>
        <a:ext cx="2664075" cy="478082"/>
      </dsp:txXfrm>
    </dsp:sp>
    <dsp:sp modelId="{B9E14345-C683-4EE6-9AAF-F097783F675B}">
      <dsp:nvSpPr>
        <dsp:cNvPr id="0" name=""/>
        <dsp:cNvSpPr/>
      </dsp:nvSpPr>
      <dsp:spPr>
        <a:xfrm>
          <a:off x="2664075" y="561970"/>
          <a:ext cx="2664075" cy="4780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Año 2019</a:t>
          </a:r>
        </a:p>
      </dsp:txBody>
      <dsp:txXfrm>
        <a:off x="2664075" y="561970"/>
        <a:ext cx="2664075" cy="478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F352E-0073-40B0-B18E-96497CBCA8FA}">
      <dsp:nvSpPr>
        <dsp:cNvPr id="0" name=""/>
        <dsp:cNvSpPr/>
      </dsp:nvSpPr>
      <dsp:spPr>
        <a:xfrm>
          <a:off x="0" y="2114164"/>
          <a:ext cx="3665948" cy="1387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Saneamiento Sanitario localidad de Barros Arana</a:t>
          </a:r>
        </a:p>
      </dsp:txBody>
      <dsp:txXfrm>
        <a:off x="0" y="2114164"/>
        <a:ext cx="3665948" cy="749045"/>
      </dsp:txXfrm>
    </dsp:sp>
    <dsp:sp modelId="{94867FF8-1883-40A1-A3F1-8406A5EDF81E}">
      <dsp:nvSpPr>
        <dsp:cNvPr id="0" name=""/>
        <dsp:cNvSpPr/>
      </dsp:nvSpPr>
      <dsp:spPr>
        <a:xfrm>
          <a:off x="0" y="2858322"/>
          <a:ext cx="1832973" cy="63807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Teodoro Schmidt</a:t>
          </a:r>
        </a:p>
      </dsp:txBody>
      <dsp:txXfrm>
        <a:off x="0" y="2858322"/>
        <a:ext cx="1832973" cy="638075"/>
      </dsp:txXfrm>
    </dsp:sp>
    <dsp:sp modelId="{0788DB30-6CAB-42B6-B668-70A84EC98380}">
      <dsp:nvSpPr>
        <dsp:cNvPr id="0" name=""/>
        <dsp:cNvSpPr/>
      </dsp:nvSpPr>
      <dsp:spPr>
        <a:xfrm>
          <a:off x="1832974" y="2858322"/>
          <a:ext cx="1832973" cy="63807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2020-2021</a:t>
          </a:r>
        </a:p>
      </dsp:txBody>
      <dsp:txXfrm>
        <a:off x="1832974" y="2858322"/>
        <a:ext cx="1832973" cy="638075"/>
      </dsp:txXfrm>
    </dsp:sp>
    <dsp:sp modelId="{39CE69A2-08C3-48EE-BC03-2B6D8353E05E}">
      <dsp:nvSpPr>
        <dsp:cNvPr id="0" name=""/>
        <dsp:cNvSpPr/>
      </dsp:nvSpPr>
      <dsp:spPr>
        <a:xfrm rot="10800000">
          <a:off x="0" y="1579"/>
          <a:ext cx="3665948" cy="213339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Saneamiento Sanitario Integral localidad de Manzanar (RS Diseño </a:t>
          </a:r>
          <a:r>
            <a:rPr lang="es-CL" sz="1600" kern="1200" dirty="0" err="1"/>
            <a:t>Mideso</a:t>
          </a:r>
          <a:r>
            <a:rPr lang="es-CL" sz="1600" kern="1200" dirty="0"/>
            <a:t>)</a:t>
          </a:r>
        </a:p>
      </dsp:txBody>
      <dsp:txXfrm rot="-10800000">
        <a:off x="0" y="1579"/>
        <a:ext cx="3665948" cy="748820"/>
      </dsp:txXfrm>
    </dsp:sp>
    <dsp:sp modelId="{09475BCB-1F3B-4E00-8D25-34B2FFC53A21}">
      <dsp:nvSpPr>
        <dsp:cNvPr id="0" name=""/>
        <dsp:cNvSpPr/>
      </dsp:nvSpPr>
      <dsp:spPr>
        <a:xfrm>
          <a:off x="0" y="750399"/>
          <a:ext cx="1832973" cy="6378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Curacautín</a:t>
          </a:r>
        </a:p>
      </dsp:txBody>
      <dsp:txXfrm>
        <a:off x="0" y="750399"/>
        <a:ext cx="1832973" cy="637883"/>
      </dsp:txXfrm>
    </dsp:sp>
    <dsp:sp modelId="{B9E14345-C683-4EE6-9AAF-F097783F675B}">
      <dsp:nvSpPr>
        <dsp:cNvPr id="0" name=""/>
        <dsp:cNvSpPr/>
      </dsp:nvSpPr>
      <dsp:spPr>
        <a:xfrm>
          <a:off x="1832974" y="750399"/>
          <a:ext cx="1832973" cy="6378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2015-2016</a:t>
          </a:r>
        </a:p>
      </dsp:txBody>
      <dsp:txXfrm>
        <a:off x="1832974" y="750399"/>
        <a:ext cx="1832973" cy="637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EE9D7-0E5E-4CBB-BD01-E0B033774BF3}">
      <dsp:nvSpPr>
        <dsp:cNvPr id="0" name=""/>
        <dsp:cNvSpPr/>
      </dsp:nvSpPr>
      <dsp:spPr>
        <a:xfrm>
          <a:off x="0" y="3920713"/>
          <a:ext cx="3665948" cy="514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SS Localidad de </a:t>
          </a:r>
          <a:r>
            <a:rPr lang="es-CL" sz="1600" kern="1200" dirty="0" err="1"/>
            <a:t>Yaconi</a:t>
          </a:r>
          <a:endParaRPr lang="es-CL" sz="1600" kern="1200" dirty="0"/>
        </a:p>
      </dsp:txBody>
      <dsp:txXfrm>
        <a:off x="0" y="3920713"/>
        <a:ext cx="3665948" cy="277879"/>
      </dsp:txXfrm>
    </dsp:sp>
    <dsp:sp modelId="{4FBB2688-A2AE-44AF-92A2-36718203AC8B}">
      <dsp:nvSpPr>
        <dsp:cNvPr id="0" name=""/>
        <dsp:cNvSpPr/>
      </dsp:nvSpPr>
      <dsp:spPr>
        <a:xfrm>
          <a:off x="0" y="4188301"/>
          <a:ext cx="1832973" cy="2367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Ovalle</a:t>
          </a:r>
        </a:p>
      </dsp:txBody>
      <dsp:txXfrm>
        <a:off x="0" y="4188301"/>
        <a:ext cx="1832973" cy="236712"/>
      </dsp:txXfrm>
    </dsp:sp>
    <dsp:sp modelId="{B377A62D-3179-49B0-8B6B-67AE589F466C}">
      <dsp:nvSpPr>
        <dsp:cNvPr id="0" name=""/>
        <dsp:cNvSpPr/>
      </dsp:nvSpPr>
      <dsp:spPr>
        <a:xfrm>
          <a:off x="1832974" y="4188301"/>
          <a:ext cx="1832973" cy="2367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2019-2020</a:t>
          </a:r>
        </a:p>
      </dsp:txBody>
      <dsp:txXfrm>
        <a:off x="1832974" y="4188301"/>
        <a:ext cx="1832973" cy="236712"/>
      </dsp:txXfrm>
    </dsp:sp>
    <dsp:sp modelId="{FF41AD99-8394-4AE1-B43B-3B5F50878863}">
      <dsp:nvSpPr>
        <dsp:cNvPr id="0" name=""/>
        <dsp:cNvSpPr/>
      </dsp:nvSpPr>
      <dsp:spPr>
        <a:xfrm rot="10800000">
          <a:off x="0" y="3136990"/>
          <a:ext cx="3665948" cy="79144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Casetas Sanitarias y alcantarillado Olmué</a:t>
          </a:r>
        </a:p>
      </dsp:txBody>
      <dsp:txXfrm rot="-10800000">
        <a:off x="0" y="3136990"/>
        <a:ext cx="3665948" cy="277796"/>
      </dsp:txXfrm>
    </dsp:sp>
    <dsp:sp modelId="{CECB1B3E-A9E2-4968-A9BA-B270B04E1FE7}">
      <dsp:nvSpPr>
        <dsp:cNvPr id="0" name=""/>
        <dsp:cNvSpPr/>
      </dsp:nvSpPr>
      <dsp:spPr>
        <a:xfrm>
          <a:off x="0" y="3414786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Olmué</a:t>
          </a:r>
        </a:p>
      </dsp:txBody>
      <dsp:txXfrm>
        <a:off x="0" y="3414786"/>
        <a:ext cx="1832973" cy="236641"/>
      </dsp:txXfrm>
    </dsp:sp>
    <dsp:sp modelId="{E0290E66-4D86-40A6-82EA-4AE825EB478A}">
      <dsp:nvSpPr>
        <dsp:cNvPr id="0" name=""/>
        <dsp:cNvSpPr/>
      </dsp:nvSpPr>
      <dsp:spPr>
        <a:xfrm>
          <a:off x="1832974" y="3414786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2018-2019</a:t>
          </a:r>
        </a:p>
      </dsp:txBody>
      <dsp:txXfrm>
        <a:off x="1832974" y="3414786"/>
        <a:ext cx="1832973" cy="236641"/>
      </dsp:txXfrm>
    </dsp:sp>
    <dsp:sp modelId="{23E4CBF3-3C67-4B7F-93A1-16263A74DF40}">
      <dsp:nvSpPr>
        <dsp:cNvPr id="0" name=""/>
        <dsp:cNvSpPr/>
      </dsp:nvSpPr>
      <dsp:spPr>
        <a:xfrm rot="10800000">
          <a:off x="0" y="2353267"/>
          <a:ext cx="3665948" cy="79144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SS Puerto </a:t>
          </a:r>
          <a:r>
            <a:rPr lang="es-CL" sz="1600" kern="1200" dirty="0" err="1"/>
            <a:t>Fuy</a:t>
          </a:r>
          <a:r>
            <a:rPr lang="es-CL" sz="1600" kern="1200" dirty="0"/>
            <a:t> y </a:t>
          </a:r>
          <a:r>
            <a:rPr lang="es-CL" sz="1600" kern="1200" dirty="0" err="1"/>
            <a:t>Choshuenco</a:t>
          </a:r>
          <a:r>
            <a:rPr lang="es-CL" sz="1600" kern="1200" dirty="0"/>
            <a:t> (RS </a:t>
          </a:r>
          <a:r>
            <a:rPr lang="es-CL" sz="1600" kern="1200" dirty="0" err="1"/>
            <a:t>Mideso</a:t>
          </a:r>
          <a:r>
            <a:rPr lang="es-CL" sz="1600" kern="1200" dirty="0"/>
            <a:t>)</a:t>
          </a:r>
        </a:p>
      </dsp:txBody>
      <dsp:txXfrm rot="-10800000">
        <a:off x="0" y="2353267"/>
        <a:ext cx="3665948" cy="277796"/>
      </dsp:txXfrm>
    </dsp:sp>
    <dsp:sp modelId="{7B916D52-E2C4-4E37-BE5E-1CDA00DB154A}">
      <dsp:nvSpPr>
        <dsp:cNvPr id="0" name=""/>
        <dsp:cNvSpPr/>
      </dsp:nvSpPr>
      <dsp:spPr>
        <a:xfrm>
          <a:off x="0" y="2631063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Panguipulli</a:t>
          </a:r>
        </a:p>
      </dsp:txBody>
      <dsp:txXfrm>
        <a:off x="0" y="2631063"/>
        <a:ext cx="1832973" cy="236641"/>
      </dsp:txXfrm>
    </dsp:sp>
    <dsp:sp modelId="{752DF11D-C627-4AF3-9D7B-E665AF3DBD76}">
      <dsp:nvSpPr>
        <dsp:cNvPr id="0" name=""/>
        <dsp:cNvSpPr/>
      </dsp:nvSpPr>
      <dsp:spPr>
        <a:xfrm>
          <a:off x="1832974" y="2631063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2016-2018</a:t>
          </a:r>
        </a:p>
      </dsp:txBody>
      <dsp:txXfrm>
        <a:off x="1832974" y="2631063"/>
        <a:ext cx="1832973" cy="236641"/>
      </dsp:txXfrm>
    </dsp:sp>
    <dsp:sp modelId="{DB7827BB-8B80-4391-828F-758DF4440AD6}">
      <dsp:nvSpPr>
        <dsp:cNvPr id="0" name=""/>
        <dsp:cNvSpPr/>
      </dsp:nvSpPr>
      <dsp:spPr>
        <a:xfrm rot="10800000">
          <a:off x="0" y="1569544"/>
          <a:ext cx="3665948" cy="79144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SS Zona </a:t>
          </a:r>
          <a:r>
            <a:rPr lang="es-CL" sz="1600" kern="1200" dirty="0" err="1"/>
            <a:t>Máfil</a:t>
          </a:r>
          <a:r>
            <a:rPr lang="es-CL" sz="1600" kern="1200" dirty="0"/>
            <a:t> 1 &amp; 2 (RS </a:t>
          </a:r>
          <a:r>
            <a:rPr lang="es-CL" sz="1600" kern="1200" dirty="0" err="1"/>
            <a:t>Mideso</a:t>
          </a:r>
          <a:r>
            <a:rPr lang="es-CL" sz="1600" kern="1200" dirty="0"/>
            <a:t>)</a:t>
          </a:r>
        </a:p>
      </dsp:txBody>
      <dsp:txXfrm rot="-10800000">
        <a:off x="0" y="1569544"/>
        <a:ext cx="3665948" cy="277796"/>
      </dsp:txXfrm>
    </dsp:sp>
    <dsp:sp modelId="{DCA26323-0DFB-459F-89EB-0E1D5F2ECF07}">
      <dsp:nvSpPr>
        <dsp:cNvPr id="0" name=""/>
        <dsp:cNvSpPr/>
      </dsp:nvSpPr>
      <dsp:spPr>
        <a:xfrm>
          <a:off x="0" y="1847340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Máfil</a:t>
          </a:r>
          <a:endParaRPr lang="es-CL" sz="1600" kern="1200" dirty="0"/>
        </a:p>
      </dsp:txBody>
      <dsp:txXfrm>
        <a:off x="0" y="1847340"/>
        <a:ext cx="1832973" cy="236641"/>
      </dsp:txXfrm>
    </dsp:sp>
    <dsp:sp modelId="{ED1D5CFB-ADF6-44A1-838F-28CE3C80DA09}">
      <dsp:nvSpPr>
        <dsp:cNvPr id="0" name=""/>
        <dsp:cNvSpPr/>
      </dsp:nvSpPr>
      <dsp:spPr>
        <a:xfrm>
          <a:off x="1832974" y="1847340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2013-2015</a:t>
          </a:r>
        </a:p>
      </dsp:txBody>
      <dsp:txXfrm>
        <a:off x="1832974" y="1847340"/>
        <a:ext cx="1832973" cy="236641"/>
      </dsp:txXfrm>
    </dsp:sp>
    <dsp:sp modelId="{2D20BD4D-040E-4314-A8C2-7BF904D1973D}">
      <dsp:nvSpPr>
        <dsp:cNvPr id="0" name=""/>
        <dsp:cNvSpPr/>
      </dsp:nvSpPr>
      <dsp:spPr>
        <a:xfrm rot="10800000">
          <a:off x="0" y="785821"/>
          <a:ext cx="3665948" cy="79144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SS Trapi y Vivanco (RS </a:t>
          </a:r>
          <a:r>
            <a:rPr lang="es-CL" sz="1600" kern="1200" dirty="0" err="1"/>
            <a:t>Mideso</a:t>
          </a:r>
          <a:r>
            <a:rPr lang="es-CL" sz="1600" kern="1200" dirty="0"/>
            <a:t>)</a:t>
          </a:r>
        </a:p>
      </dsp:txBody>
      <dsp:txXfrm rot="-10800000">
        <a:off x="0" y="785821"/>
        <a:ext cx="3665948" cy="277796"/>
      </dsp:txXfrm>
    </dsp:sp>
    <dsp:sp modelId="{4CA987A0-1A49-47EA-B2BE-3AF7E0B03FD6}">
      <dsp:nvSpPr>
        <dsp:cNvPr id="0" name=""/>
        <dsp:cNvSpPr/>
      </dsp:nvSpPr>
      <dsp:spPr>
        <a:xfrm>
          <a:off x="0" y="1063617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Río Bueno</a:t>
          </a:r>
        </a:p>
      </dsp:txBody>
      <dsp:txXfrm>
        <a:off x="0" y="1063617"/>
        <a:ext cx="1832973" cy="236641"/>
      </dsp:txXfrm>
    </dsp:sp>
    <dsp:sp modelId="{B32C3767-EFBE-4486-9D48-2BBF459C3764}">
      <dsp:nvSpPr>
        <dsp:cNvPr id="0" name=""/>
        <dsp:cNvSpPr/>
      </dsp:nvSpPr>
      <dsp:spPr>
        <a:xfrm>
          <a:off x="1832974" y="1063617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2012-2013</a:t>
          </a:r>
        </a:p>
      </dsp:txBody>
      <dsp:txXfrm>
        <a:off x="1832974" y="1063617"/>
        <a:ext cx="1832973" cy="236641"/>
      </dsp:txXfrm>
    </dsp:sp>
    <dsp:sp modelId="{39CE69A2-08C3-48EE-BC03-2B6D8353E05E}">
      <dsp:nvSpPr>
        <dsp:cNvPr id="0" name=""/>
        <dsp:cNvSpPr/>
      </dsp:nvSpPr>
      <dsp:spPr>
        <a:xfrm rot="10800000">
          <a:off x="0" y="2098"/>
          <a:ext cx="3665948" cy="79144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SS Localidad de Crucero (RS </a:t>
          </a:r>
          <a:r>
            <a:rPr lang="es-CL" sz="1600" kern="1200" dirty="0" err="1"/>
            <a:t>Mideso</a:t>
          </a:r>
          <a:r>
            <a:rPr lang="es-CL" sz="1600" kern="1200" dirty="0"/>
            <a:t>)</a:t>
          </a:r>
        </a:p>
      </dsp:txBody>
      <dsp:txXfrm rot="-10800000">
        <a:off x="0" y="2098"/>
        <a:ext cx="3665948" cy="277796"/>
      </dsp:txXfrm>
    </dsp:sp>
    <dsp:sp modelId="{09475BCB-1F3B-4E00-8D25-34B2FFC53A21}">
      <dsp:nvSpPr>
        <dsp:cNvPr id="0" name=""/>
        <dsp:cNvSpPr/>
      </dsp:nvSpPr>
      <dsp:spPr>
        <a:xfrm>
          <a:off x="0" y="279895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Río Bueno</a:t>
          </a:r>
        </a:p>
      </dsp:txBody>
      <dsp:txXfrm>
        <a:off x="0" y="279895"/>
        <a:ext cx="1832973" cy="236641"/>
      </dsp:txXfrm>
    </dsp:sp>
    <dsp:sp modelId="{B9E14345-C683-4EE6-9AAF-F097783F675B}">
      <dsp:nvSpPr>
        <dsp:cNvPr id="0" name=""/>
        <dsp:cNvSpPr/>
      </dsp:nvSpPr>
      <dsp:spPr>
        <a:xfrm>
          <a:off x="1832974" y="279895"/>
          <a:ext cx="1832973" cy="2366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2012-2013</a:t>
          </a:r>
        </a:p>
      </dsp:txBody>
      <dsp:txXfrm>
        <a:off x="1832974" y="279895"/>
        <a:ext cx="1832973" cy="236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88D50-09B5-42DB-A0B8-35B5DB6D4DA2}">
      <dsp:nvSpPr>
        <dsp:cNvPr id="0" name=""/>
        <dsp:cNvSpPr/>
      </dsp:nvSpPr>
      <dsp:spPr>
        <a:xfrm>
          <a:off x="6817" y="883362"/>
          <a:ext cx="1462789" cy="82353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I: Diagnóstico</a:t>
          </a:r>
        </a:p>
      </dsp:txBody>
      <dsp:txXfrm>
        <a:off x="6817" y="883362"/>
        <a:ext cx="1462789" cy="549024"/>
      </dsp:txXfrm>
    </dsp:sp>
    <dsp:sp modelId="{852AFD1D-8990-42CE-8E9F-9A18D01348DF}">
      <dsp:nvSpPr>
        <dsp:cNvPr id="0" name=""/>
        <dsp:cNvSpPr/>
      </dsp:nvSpPr>
      <dsp:spPr>
        <a:xfrm>
          <a:off x="306425" y="1432387"/>
          <a:ext cx="1462789" cy="174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Recopilación y levantamiento información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Diagnóstico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/>
            <a:t>1° PAC</a:t>
          </a:r>
        </a:p>
      </dsp:txBody>
      <dsp:txXfrm>
        <a:off x="349269" y="1475231"/>
        <a:ext cx="1377101" cy="1662562"/>
      </dsp:txXfrm>
    </dsp:sp>
    <dsp:sp modelId="{0FC8E14A-5978-4056-87B0-35EF473C6B33}">
      <dsp:nvSpPr>
        <dsp:cNvPr id="0" name=""/>
        <dsp:cNvSpPr/>
      </dsp:nvSpPr>
      <dsp:spPr>
        <a:xfrm>
          <a:off x="1691361" y="975778"/>
          <a:ext cx="470117" cy="364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400" kern="1200"/>
        </a:p>
      </dsp:txBody>
      <dsp:txXfrm>
        <a:off x="1691361" y="1048616"/>
        <a:ext cx="360859" cy="218516"/>
      </dsp:txXfrm>
    </dsp:sp>
    <dsp:sp modelId="{22214C8A-807A-4B63-861B-023D3CC37431}">
      <dsp:nvSpPr>
        <dsp:cNvPr id="0" name=""/>
        <dsp:cNvSpPr/>
      </dsp:nvSpPr>
      <dsp:spPr>
        <a:xfrm>
          <a:off x="2356621" y="883362"/>
          <a:ext cx="1462789" cy="82353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II: Catastros</a:t>
          </a:r>
        </a:p>
      </dsp:txBody>
      <dsp:txXfrm>
        <a:off x="2356621" y="883362"/>
        <a:ext cx="1462789" cy="549024"/>
      </dsp:txXfrm>
    </dsp:sp>
    <dsp:sp modelId="{42736993-C39D-42ED-9E3A-79E19AB661B9}">
      <dsp:nvSpPr>
        <dsp:cNvPr id="0" name=""/>
        <dsp:cNvSpPr/>
      </dsp:nvSpPr>
      <dsp:spPr>
        <a:xfrm>
          <a:off x="2637322" y="1432387"/>
          <a:ext cx="1500602" cy="174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Infraestructura sanitaria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Terrenos PTAS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Sitios significación histórica y cultural</a:t>
          </a:r>
        </a:p>
      </dsp:txBody>
      <dsp:txXfrm>
        <a:off x="2681273" y="1476338"/>
        <a:ext cx="1412700" cy="1660348"/>
      </dsp:txXfrm>
    </dsp:sp>
    <dsp:sp modelId="{A1E43E3B-4FA8-4B1C-B330-D9F30BFE6BBC}">
      <dsp:nvSpPr>
        <dsp:cNvPr id="0" name=""/>
        <dsp:cNvSpPr/>
      </dsp:nvSpPr>
      <dsp:spPr>
        <a:xfrm>
          <a:off x="4045891" y="975778"/>
          <a:ext cx="480138" cy="364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400" kern="1200"/>
        </a:p>
      </dsp:txBody>
      <dsp:txXfrm>
        <a:off x="4045891" y="1048616"/>
        <a:ext cx="370880" cy="218516"/>
      </dsp:txXfrm>
    </dsp:sp>
    <dsp:sp modelId="{757B0B0F-E467-4AB4-B516-AC36AAF5080B}">
      <dsp:nvSpPr>
        <dsp:cNvPr id="0" name=""/>
        <dsp:cNvSpPr/>
      </dsp:nvSpPr>
      <dsp:spPr>
        <a:xfrm>
          <a:off x="4725332" y="883362"/>
          <a:ext cx="1462789" cy="82353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III: Topografía</a:t>
          </a:r>
        </a:p>
      </dsp:txBody>
      <dsp:txXfrm>
        <a:off x="4725332" y="883362"/>
        <a:ext cx="1462789" cy="549024"/>
      </dsp:txXfrm>
    </dsp:sp>
    <dsp:sp modelId="{F8C3605C-1B88-4252-B1E2-9740779FBD27}">
      <dsp:nvSpPr>
        <dsp:cNvPr id="0" name=""/>
        <dsp:cNvSpPr/>
      </dsp:nvSpPr>
      <dsp:spPr>
        <a:xfrm>
          <a:off x="5024940" y="1432387"/>
          <a:ext cx="1462789" cy="174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Topografía Básica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/>
            <a:t>2° PAC</a:t>
          </a:r>
        </a:p>
      </dsp:txBody>
      <dsp:txXfrm>
        <a:off x="5067784" y="1475231"/>
        <a:ext cx="1377101" cy="1662562"/>
      </dsp:txXfrm>
    </dsp:sp>
    <dsp:sp modelId="{A2A6AFCD-635C-41CF-AF0B-E15AA04CE8FA}">
      <dsp:nvSpPr>
        <dsp:cNvPr id="0" name=""/>
        <dsp:cNvSpPr/>
      </dsp:nvSpPr>
      <dsp:spPr>
        <a:xfrm>
          <a:off x="6409876" y="975778"/>
          <a:ext cx="470117" cy="364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400" kern="1200"/>
        </a:p>
      </dsp:txBody>
      <dsp:txXfrm>
        <a:off x="6409876" y="1048616"/>
        <a:ext cx="360859" cy="218516"/>
      </dsp:txXfrm>
    </dsp:sp>
    <dsp:sp modelId="{B6E80206-7D3D-4A8A-905E-3C48057F4DC9}">
      <dsp:nvSpPr>
        <dsp:cNvPr id="0" name=""/>
        <dsp:cNvSpPr/>
      </dsp:nvSpPr>
      <dsp:spPr>
        <a:xfrm>
          <a:off x="7075137" y="883362"/>
          <a:ext cx="1462789" cy="82353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IV: Análisis Alternativas</a:t>
          </a:r>
        </a:p>
      </dsp:txBody>
      <dsp:txXfrm>
        <a:off x="7075137" y="883362"/>
        <a:ext cx="1462789" cy="549024"/>
      </dsp:txXfrm>
    </dsp:sp>
    <dsp:sp modelId="{402321EA-38C8-4A48-9AD4-34B2F54ACF28}">
      <dsp:nvSpPr>
        <dsp:cNvPr id="0" name=""/>
        <dsp:cNvSpPr/>
      </dsp:nvSpPr>
      <dsp:spPr>
        <a:xfrm>
          <a:off x="7374744" y="1432387"/>
          <a:ext cx="1462789" cy="174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Análisis Multicriterio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Definición,  análisis y selección de alternativas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/>
            <a:t>3° PAC</a:t>
          </a:r>
          <a:endParaRPr lang="es-CL" sz="1300" b="1" kern="1200" dirty="0"/>
        </a:p>
      </dsp:txBody>
      <dsp:txXfrm>
        <a:off x="7417588" y="1475231"/>
        <a:ext cx="1377101" cy="1662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88D50-09B5-42DB-A0B8-35B5DB6D4DA2}">
      <dsp:nvSpPr>
        <dsp:cNvPr id="0" name=""/>
        <dsp:cNvSpPr/>
      </dsp:nvSpPr>
      <dsp:spPr>
        <a:xfrm>
          <a:off x="4398" y="832484"/>
          <a:ext cx="2000084" cy="116854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V: Factibilidades</a:t>
          </a:r>
        </a:p>
      </dsp:txBody>
      <dsp:txXfrm>
        <a:off x="4398" y="832484"/>
        <a:ext cx="2000084" cy="779030"/>
      </dsp:txXfrm>
    </dsp:sp>
    <dsp:sp modelId="{852AFD1D-8990-42CE-8E9F-9A18D01348DF}">
      <dsp:nvSpPr>
        <dsp:cNvPr id="0" name=""/>
        <dsp:cNvSpPr/>
      </dsp:nvSpPr>
      <dsp:spPr>
        <a:xfrm>
          <a:off x="414054" y="1611515"/>
          <a:ext cx="2000084" cy="16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Agua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Eléctrica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Saneamiento Terrenos</a:t>
          </a:r>
        </a:p>
      </dsp:txBody>
      <dsp:txXfrm>
        <a:off x="461502" y="1658963"/>
        <a:ext cx="1905188" cy="1525104"/>
      </dsp:txXfrm>
    </dsp:sp>
    <dsp:sp modelId="{0FC8E14A-5978-4056-87B0-35EF473C6B33}">
      <dsp:nvSpPr>
        <dsp:cNvPr id="0" name=""/>
        <dsp:cNvSpPr/>
      </dsp:nvSpPr>
      <dsp:spPr>
        <a:xfrm>
          <a:off x="2307689" y="973018"/>
          <a:ext cx="642795" cy="497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600" kern="1200"/>
        </a:p>
      </dsp:txBody>
      <dsp:txXfrm>
        <a:off x="2307689" y="1072611"/>
        <a:ext cx="493406" cy="298777"/>
      </dsp:txXfrm>
    </dsp:sp>
    <dsp:sp modelId="{22214C8A-807A-4B63-861B-023D3CC37431}">
      <dsp:nvSpPr>
        <dsp:cNvPr id="0" name=""/>
        <dsp:cNvSpPr/>
      </dsp:nvSpPr>
      <dsp:spPr>
        <a:xfrm>
          <a:off x="3217305" y="832484"/>
          <a:ext cx="2000084" cy="116854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VI: Desarrollo Alternativa</a:t>
          </a:r>
        </a:p>
      </dsp:txBody>
      <dsp:txXfrm>
        <a:off x="3217305" y="832484"/>
        <a:ext cx="2000084" cy="779030"/>
      </dsp:txXfrm>
    </dsp:sp>
    <dsp:sp modelId="{42736993-C39D-42ED-9E3A-79E19AB661B9}">
      <dsp:nvSpPr>
        <dsp:cNvPr id="0" name=""/>
        <dsp:cNvSpPr/>
      </dsp:nvSpPr>
      <dsp:spPr>
        <a:xfrm>
          <a:off x="3626961" y="1611515"/>
          <a:ext cx="2000084" cy="16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Presentación del Estudio</a:t>
          </a:r>
        </a:p>
      </dsp:txBody>
      <dsp:txXfrm>
        <a:off x="3674409" y="1658963"/>
        <a:ext cx="1905188" cy="1525104"/>
      </dsp:txXfrm>
    </dsp:sp>
    <dsp:sp modelId="{A1E43E3B-4FA8-4B1C-B330-D9F30BFE6BBC}">
      <dsp:nvSpPr>
        <dsp:cNvPr id="0" name=""/>
        <dsp:cNvSpPr/>
      </dsp:nvSpPr>
      <dsp:spPr>
        <a:xfrm>
          <a:off x="5520595" y="973018"/>
          <a:ext cx="642795" cy="497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600" kern="1200"/>
        </a:p>
      </dsp:txBody>
      <dsp:txXfrm>
        <a:off x="5520595" y="1072611"/>
        <a:ext cx="493406" cy="298777"/>
      </dsp:txXfrm>
    </dsp:sp>
    <dsp:sp modelId="{757B0B0F-E467-4AB4-B516-AC36AAF5080B}">
      <dsp:nvSpPr>
        <dsp:cNvPr id="0" name=""/>
        <dsp:cNvSpPr/>
      </dsp:nvSpPr>
      <dsp:spPr>
        <a:xfrm>
          <a:off x="6430212" y="832484"/>
          <a:ext cx="2000084" cy="116854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VII: Postulación de Diseño</a:t>
          </a:r>
        </a:p>
      </dsp:txBody>
      <dsp:txXfrm>
        <a:off x="6430212" y="832484"/>
        <a:ext cx="2000084" cy="779030"/>
      </dsp:txXfrm>
    </dsp:sp>
    <dsp:sp modelId="{F8C3605C-1B88-4252-B1E2-9740779FBD27}">
      <dsp:nvSpPr>
        <dsp:cNvPr id="0" name=""/>
        <dsp:cNvSpPr/>
      </dsp:nvSpPr>
      <dsp:spPr>
        <a:xfrm>
          <a:off x="6839868" y="1611515"/>
          <a:ext cx="2000084" cy="16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/>
            <a:t>Obtención RS por parte de MIDESO</a:t>
          </a:r>
        </a:p>
      </dsp:txBody>
      <dsp:txXfrm>
        <a:off x="6887316" y="1658963"/>
        <a:ext cx="1905188" cy="1525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0705F-2548-4C82-9B9C-BF72EABA6953}">
      <dsp:nvSpPr>
        <dsp:cNvPr id="0" name=""/>
        <dsp:cNvSpPr/>
      </dsp:nvSpPr>
      <dsp:spPr>
        <a:xfrm>
          <a:off x="1745966" y="51064"/>
          <a:ext cx="2451073" cy="24510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/>
            <a:t>Aceptación de la Comunidad</a:t>
          </a:r>
        </a:p>
      </dsp:txBody>
      <dsp:txXfrm>
        <a:off x="2072776" y="480001"/>
        <a:ext cx="1797453" cy="1102982"/>
      </dsp:txXfrm>
    </dsp:sp>
    <dsp:sp modelId="{C6CC4878-A436-415E-91AE-0830F780FF1D}">
      <dsp:nvSpPr>
        <dsp:cNvPr id="0" name=""/>
        <dsp:cNvSpPr/>
      </dsp:nvSpPr>
      <dsp:spPr>
        <a:xfrm>
          <a:off x="2630395" y="1582984"/>
          <a:ext cx="2451073" cy="2451073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/>
            <a:t>Parámetros económicos</a:t>
          </a:r>
        </a:p>
      </dsp:txBody>
      <dsp:txXfrm>
        <a:off x="3380015" y="2216178"/>
        <a:ext cx="1470643" cy="1348090"/>
      </dsp:txXfrm>
    </dsp:sp>
    <dsp:sp modelId="{A1FF09E2-B25F-42A9-9CA8-0D05D4EF09BB}">
      <dsp:nvSpPr>
        <dsp:cNvPr id="0" name=""/>
        <dsp:cNvSpPr/>
      </dsp:nvSpPr>
      <dsp:spPr>
        <a:xfrm>
          <a:off x="861537" y="1582984"/>
          <a:ext cx="2451073" cy="245107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/>
            <a:t>Parámetros Técnicos</a:t>
          </a:r>
        </a:p>
      </dsp:txBody>
      <dsp:txXfrm>
        <a:off x="1092346" y="2216178"/>
        <a:ext cx="1470643" cy="134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C08B3DF-FBF6-4F0C-B8C2-42ED3F3F87B7}" type="datetimeFigureOut">
              <a:rPr lang="es-CL" smtClean="0"/>
              <a:pPr/>
              <a:t>21-06-2021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8C1AD3-8AFB-451C-BFA5-06894FF1478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749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A911C5D4-18E9-44E5-8AAE-A7508D6CFAA5}" type="datetimeFigureOut">
              <a:rPr lang="es-CL"/>
              <a:pPr>
                <a:defRPr/>
              </a:pPr>
              <a:t>21-06-2021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5CF03888-9F32-48C0-B458-7C80776EF4A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144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BA06-4F24-4681-AECE-7EEA4128A8F2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8B46-C577-4187-A6FA-951ACF18A0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5E32-AA24-492F-9CD0-C4CFDE8B75F1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029B-5DA4-46A8-8691-D6A7A684C8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8DF8-0C17-4840-A9EF-B123C7435988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70E5-CE5C-4128-8E5C-710F82B499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FE41-7B69-4A49-977D-3934E12E121E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B37C-2A91-41D0-9EA2-A7A5E583AB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2783-190A-401E-8FAA-59D521A24A57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D84E-D3B4-46FD-B2E6-DD98B588F6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B652-3F64-424B-9C18-DF3440E137EB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D599-7A49-4783-B218-5DCABF5BEA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EAE5-B73F-4CF9-812E-61539A924807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C80C-4D85-44B7-BBC1-F1181EA2D88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330B-63F6-4A72-BF1E-EB8C0312C256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FF18-9C13-402E-8C5C-446EC621F8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F3F3-267D-4F36-B73B-946F5104EF66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75DB-6E66-4890-B750-19F45DE8D70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84DB-89B5-4F13-9462-6A5922173501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9AF0-6ACA-4E72-ADCB-38701D557E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55C2-B56A-4AD8-A341-4221CD0FAF65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C78D-37AC-4E99-8055-BCFF54CE0F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C232B1-389B-4BB1-993E-24AA45CEC6F1}" type="datetime1">
              <a:rPr lang="es-ES_tradnl"/>
              <a:pPr>
                <a:defRPr/>
              </a:pPr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F3CC93F-F02B-443F-8DB8-10FDAF67E6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9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8.png"/><Relationship Id="rId4" Type="http://schemas.openxmlformats.org/officeDocument/2006/relationships/diagramData" Target="../diagrams/data6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rodriguez@ingemab.c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5 Imagen" descr="BORDE-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ítulo 1"/>
          <p:cNvSpPr txBox="1">
            <a:spLocks/>
          </p:cNvSpPr>
          <p:nvPr/>
        </p:nvSpPr>
        <p:spPr bwMode="auto">
          <a:xfrm>
            <a:off x="17542" y="3108770"/>
            <a:ext cx="914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ESTUDIO DE PREFACTIBILIDAD PARA DEFINIR SOLUCIÓN AL DÉFICIT SANITARIO DE CURARREHUE</a:t>
            </a:r>
            <a:endParaRPr lang="es-CL" sz="2400" b="1" dirty="0">
              <a:latin typeface="Calibri" pitchFamily="34" charset="0"/>
            </a:endParaRPr>
          </a:p>
          <a:p>
            <a:pPr algn="ctr"/>
            <a:endParaRPr lang="es-CL" sz="2400" b="1" dirty="0">
              <a:latin typeface="Calibri" pitchFamily="34" charset="0"/>
            </a:endParaRPr>
          </a:p>
          <a:p>
            <a:pPr algn="ctr"/>
            <a:r>
              <a:rPr lang="es-CL" sz="2400" b="1" dirty="0">
                <a:latin typeface="Calibri" pitchFamily="34" charset="0"/>
              </a:rPr>
              <a:t>Inicio de Proyecto</a:t>
            </a:r>
          </a:p>
          <a:p>
            <a:pPr algn="ctr"/>
            <a:endParaRPr lang="es-ES_tradnl" sz="2400" b="1" dirty="0">
              <a:latin typeface="Calibri" pitchFamily="34" charset="0"/>
            </a:endParaRPr>
          </a:p>
        </p:txBody>
      </p:sp>
      <p:sp>
        <p:nvSpPr>
          <p:cNvPr id="2051" name="Título 1"/>
          <p:cNvSpPr txBox="1">
            <a:spLocks/>
          </p:cNvSpPr>
          <p:nvPr/>
        </p:nvSpPr>
        <p:spPr bwMode="auto">
          <a:xfrm>
            <a:off x="3386285" y="5497724"/>
            <a:ext cx="237143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2000" dirty="0">
                <a:latin typeface="Calibri" pitchFamily="34" charset="0"/>
              </a:rPr>
              <a:t>Junio 2021</a:t>
            </a:r>
            <a:endParaRPr lang="es-ES_tradnl" sz="2000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2052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 dirty="0">
              <a:latin typeface="Calibri" pitchFamily="34" charset="0"/>
            </a:endParaRPr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7 Imagen" descr="LogoOriginal_15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722478"/>
            <a:ext cx="3504499" cy="20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EE0DA5-E30D-4853-83C1-8B1B97FB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41" y="119132"/>
            <a:ext cx="2475349" cy="2547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DE6F064-FB69-4E27-A06E-4FA03017DF31}"/>
              </a:ext>
            </a:extLst>
          </p:cNvPr>
          <p:cNvSpPr/>
          <p:nvPr/>
        </p:nvSpPr>
        <p:spPr>
          <a:xfrm>
            <a:off x="7537142" y="1633491"/>
            <a:ext cx="1457033" cy="17133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83E0CF5-AE2D-43A4-8786-2E4BC5873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96422"/>
              </p:ext>
            </p:extLst>
          </p:nvPr>
        </p:nvGraphicFramePr>
        <p:xfrm>
          <a:off x="149824" y="184655"/>
          <a:ext cx="8844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37505" y="-4330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Etapas del Proyecto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A3AE910-3879-4C6D-B67B-44BE780630DC}"/>
              </a:ext>
            </a:extLst>
          </p:cNvPr>
          <p:cNvSpPr/>
          <p:nvPr/>
        </p:nvSpPr>
        <p:spPr>
          <a:xfrm>
            <a:off x="1837676" y="4086299"/>
            <a:ext cx="6019061" cy="9055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Acuerdo entre Municipio y Comunidad sobre alternativa seleccionada. Permite continuar a siguiente Etapa.</a:t>
            </a:r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0D2D9421-2C30-44F4-8251-1AA912084DD4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 rot="5400000">
            <a:off x="6186725" y="2007364"/>
            <a:ext cx="739417" cy="3418452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1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37505" y="-4330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Etapas del Proyecto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83E0CF5-AE2D-43A4-8786-2E4BC5873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672956"/>
              </p:ext>
            </p:extLst>
          </p:nvPr>
        </p:nvGraphicFramePr>
        <p:xfrm>
          <a:off x="149824" y="843968"/>
          <a:ext cx="8844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39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0" y="-18198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4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Puntos Críticos: Terrenos y Definición de tecnología de una PTAS para Curarrehue</a:t>
            </a:r>
            <a:endParaRPr lang="es-ES_tradnl" sz="18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Google Shape;148;p28">
            <a:extLst>
              <a:ext uri="{FF2B5EF4-FFF2-40B4-BE49-F238E27FC236}">
                <a16:creationId xmlns:a16="http://schemas.microsoft.com/office/drawing/2014/main" id="{6CDBFAA5-1084-44AF-B09F-93EE0959F37E}"/>
              </a:ext>
            </a:extLst>
          </p:cNvPr>
          <p:cNvSpPr txBox="1">
            <a:spLocks/>
          </p:cNvSpPr>
          <p:nvPr/>
        </p:nvSpPr>
        <p:spPr>
          <a:xfrm>
            <a:off x="2564186" y="2940809"/>
            <a:ext cx="2817200" cy="5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8DC70E-49B5-41FB-99B1-AC48B0212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888025"/>
              </p:ext>
            </p:extLst>
          </p:nvPr>
        </p:nvGraphicFramePr>
        <p:xfrm>
          <a:off x="1462411" y="1215541"/>
          <a:ext cx="5943006" cy="408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6B980AE-3FDD-495F-9B5E-D8587C2FD166}"/>
              </a:ext>
            </a:extLst>
          </p:cNvPr>
          <p:cNvPicPr/>
          <p:nvPr/>
        </p:nvPicPr>
        <p:blipFill rotWithShape="1">
          <a:blip r:embed="rId9" cstate="print"/>
          <a:srcRect l="7844"/>
          <a:stretch/>
        </p:blipFill>
        <p:spPr bwMode="auto">
          <a:xfrm>
            <a:off x="6369672" y="1215541"/>
            <a:ext cx="2071494" cy="15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B25C78-8185-4556-A1EF-10BFC2A2FCE3}"/>
              </a:ext>
            </a:extLst>
          </p:cNvPr>
          <p:cNvPicPr/>
          <p:nvPr/>
        </p:nvPicPr>
        <p:blipFill rotWithShape="1">
          <a:blip r:embed="rId10"/>
          <a:srcRect l="8326"/>
          <a:stretch/>
        </p:blipFill>
        <p:spPr>
          <a:xfrm>
            <a:off x="702836" y="1103067"/>
            <a:ext cx="2071494" cy="16068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2EB3212-BF39-4857-809D-B2CB7864124C}"/>
              </a:ext>
            </a:extLst>
          </p:cNvPr>
          <p:cNvPicPr/>
          <p:nvPr/>
        </p:nvPicPr>
        <p:blipFill rotWithShape="1">
          <a:blip r:embed="rId11" cstate="print"/>
          <a:srcRect r="19335"/>
          <a:stretch/>
        </p:blipFill>
        <p:spPr bwMode="auto">
          <a:xfrm>
            <a:off x="6855770" y="3420122"/>
            <a:ext cx="2071494" cy="15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A025520-9365-4A48-86A4-F53A8A157AC4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8963"/>
          <a:stretch/>
        </p:blipFill>
        <p:spPr bwMode="auto">
          <a:xfrm>
            <a:off x="85964" y="3429000"/>
            <a:ext cx="2071493" cy="1367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62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7564" y="0"/>
            <a:ext cx="7602275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Puntos Críticos: Terrenos y Definición de tecnología de una PTAS para Curarrehue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DD29467-F7D9-4913-AF9E-D38857BD47CB}"/>
              </a:ext>
            </a:extLst>
          </p:cNvPr>
          <p:cNvSpPr/>
          <p:nvPr/>
        </p:nvSpPr>
        <p:spPr>
          <a:xfrm>
            <a:off x="3436167" y="1027033"/>
            <a:ext cx="2245360" cy="772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1: Lodos Activados Aireación Extendidas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E7A0BE-0062-45F5-9550-9D5C106C5445}"/>
              </a:ext>
            </a:extLst>
          </p:cNvPr>
          <p:cNvSpPr/>
          <p:nvPr/>
        </p:nvSpPr>
        <p:spPr>
          <a:xfrm>
            <a:off x="3436167" y="2267164"/>
            <a:ext cx="2245360" cy="772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2: </a:t>
            </a:r>
            <a:r>
              <a:rPr lang="es-CL" dirty="0" err="1"/>
              <a:t>Lombrifiltro</a:t>
            </a:r>
            <a:r>
              <a:rPr lang="es-CL" dirty="0"/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A9883CB-C312-4AAD-80C1-B0B598861C4A}"/>
              </a:ext>
            </a:extLst>
          </p:cNvPr>
          <p:cNvSpPr/>
          <p:nvPr/>
        </p:nvSpPr>
        <p:spPr>
          <a:xfrm>
            <a:off x="3439977" y="3557929"/>
            <a:ext cx="2245360" cy="772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3: Sistema STAM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815649-ECBA-4BDE-969B-08CE0EC7CB3A}"/>
              </a:ext>
            </a:extLst>
          </p:cNvPr>
          <p:cNvSpPr/>
          <p:nvPr/>
        </p:nvSpPr>
        <p:spPr>
          <a:xfrm>
            <a:off x="3439977" y="4798060"/>
            <a:ext cx="2245360" cy="772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4: Tratamiento en contenedores “ACSOL WWTP”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DF40282B-2E3F-43CD-B26E-9E206D95CCB6}"/>
              </a:ext>
            </a:extLst>
          </p:cNvPr>
          <p:cNvSpPr/>
          <p:nvPr/>
        </p:nvSpPr>
        <p:spPr>
          <a:xfrm>
            <a:off x="5705657" y="2439777"/>
            <a:ext cx="448339" cy="4253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FD4658C2-261C-460A-A254-C78DA7D16DDB}"/>
              </a:ext>
            </a:extLst>
          </p:cNvPr>
          <p:cNvSpPr/>
          <p:nvPr/>
        </p:nvSpPr>
        <p:spPr>
          <a:xfrm>
            <a:off x="5723044" y="4944271"/>
            <a:ext cx="448339" cy="4253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F216D20C-4E74-4713-9B8E-2274808A93CB}"/>
              </a:ext>
            </a:extLst>
          </p:cNvPr>
          <p:cNvSpPr/>
          <p:nvPr/>
        </p:nvSpPr>
        <p:spPr>
          <a:xfrm rot="10800000">
            <a:off x="2960281" y="1219728"/>
            <a:ext cx="448339" cy="4253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9947BAD6-FBC0-4751-BE25-E35E0C867028}"/>
              </a:ext>
            </a:extLst>
          </p:cNvPr>
          <p:cNvSpPr/>
          <p:nvPr/>
        </p:nvSpPr>
        <p:spPr>
          <a:xfrm rot="10800000">
            <a:off x="2960281" y="3749399"/>
            <a:ext cx="448339" cy="4253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69957EB-08C3-4A5F-9494-112F181D59D4}"/>
              </a:ext>
            </a:extLst>
          </p:cNvPr>
          <p:cNvSpPr/>
          <p:nvPr/>
        </p:nvSpPr>
        <p:spPr>
          <a:xfrm>
            <a:off x="6282736" y="1027033"/>
            <a:ext cx="2597103" cy="22572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Biológico Aeróbico Lecho fijo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Recomendado SISS para menos de 2.500 </a:t>
            </a:r>
            <a:r>
              <a:rPr lang="es-CL" dirty="0" err="1"/>
              <a:t>hab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Alto requerimiento de espacio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Bajo consumo eléctrico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Baja capacitación de operadores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4A71C8-5EEA-4808-A11A-76E352F225BB}"/>
              </a:ext>
            </a:extLst>
          </p:cNvPr>
          <p:cNvSpPr/>
          <p:nvPr/>
        </p:nvSpPr>
        <p:spPr>
          <a:xfrm>
            <a:off x="6282736" y="3429000"/>
            <a:ext cx="2597103" cy="20927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Biológico Aeróbico Lecho Suspendido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Muy bajo requerimiento de espacio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Consumo eléctrico medio/alto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Alta capacitación operadores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3ED801-A180-4140-8285-24AA7644A329}"/>
              </a:ext>
            </a:extLst>
          </p:cNvPr>
          <p:cNvSpPr/>
          <p:nvPr/>
        </p:nvSpPr>
        <p:spPr>
          <a:xfrm>
            <a:off x="227376" y="1022979"/>
            <a:ext cx="2597103" cy="2261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Biológico Aeróbico Lecho suspendido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Mayormente utilizado en sectores rurales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Requerimiento medio de espacio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Alto consumo eléctrico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Alta capacitación operadores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0ABACE4-770E-4623-8A6B-020C733E2A34}"/>
              </a:ext>
            </a:extLst>
          </p:cNvPr>
          <p:cNvSpPr/>
          <p:nvPr/>
        </p:nvSpPr>
        <p:spPr>
          <a:xfrm>
            <a:off x="227376" y="3429000"/>
            <a:ext cx="2597103" cy="20927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Biológico Aeróbico Lecho fijo + suspendido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Bajo requerimiento de espacio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Consumo eléctrico medio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Alta capacitación operadores</a:t>
            </a:r>
          </a:p>
        </p:txBody>
      </p:sp>
    </p:spTree>
    <p:extLst>
      <p:ext uri="{BB962C8B-B14F-4D97-AF65-F5344CB8AC3E}">
        <p14:creationId xmlns:p14="http://schemas.microsoft.com/office/powerpoint/2010/main" val="15272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C70C16-E5E8-4CF7-9DC1-6A2D4B131F34}"/>
              </a:ext>
            </a:extLst>
          </p:cNvPr>
          <p:cNvSpPr/>
          <p:nvPr/>
        </p:nvSpPr>
        <p:spPr>
          <a:xfrm>
            <a:off x="2731406" y="1017711"/>
            <a:ext cx="2467992" cy="427543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5E0F1E97-89D0-4785-812D-79097F0F1EEE}"/>
              </a:ext>
            </a:extLst>
          </p:cNvPr>
          <p:cNvCxnSpPr>
            <a:cxnSpLocks/>
            <a:stCxn id="3" idx="3"/>
            <a:endCxn id="21" idx="1"/>
          </p:cNvCxnSpPr>
          <p:nvPr/>
        </p:nvCxnSpPr>
        <p:spPr>
          <a:xfrm flipV="1">
            <a:off x="2356155" y="1684528"/>
            <a:ext cx="3574381" cy="181202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7564" y="0"/>
            <a:ext cx="7602275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Puntos Críticos: Lograr una efectiva partición ciudadana en Pandemia 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DD29467-F7D9-4913-AF9E-D38857BD47CB}"/>
              </a:ext>
            </a:extLst>
          </p:cNvPr>
          <p:cNvSpPr/>
          <p:nvPr/>
        </p:nvSpPr>
        <p:spPr>
          <a:xfrm>
            <a:off x="234901" y="1162588"/>
            <a:ext cx="2121254" cy="14062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Reuniones/entrevistas presenciales </a:t>
            </a:r>
            <a:r>
              <a:rPr lang="es-CL" dirty="0"/>
              <a:t>con dirigentes (APR, JJVV, Líderes comunidades indígenas)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0EA8333-F767-4CB0-981B-63E753C89867}"/>
              </a:ext>
            </a:extLst>
          </p:cNvPr>
          <p:cNvSpPr/>
          <p:nvPr/>
        </p:nvSpPr>
        <p:spPr>
          <a:xfrm>
            <a:off x="5930536" y="1100710"/>
            <a:ext cx="2130132" cy="1167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PAC presenciales, en lugares abiertos, respetando aforos de acuerdo a Etapa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638B83C-1DE6-4164-8801-90BB5165A719}"/>
              </a:ext>
            </a:extLst>
          </p:cNvPr>
          <p:cNvSpPr/>
          <p:nvPr/>
        </p:nvSpPr>
        <p:spPr>
          <a:xfrm>
            <a:off x="5914454" y="2697761"/>
            <a:ext cx="2130132" cy="1167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PAC presenciales, en lugares cerrados, respetando aforos de acuerdo a Etapa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525BDBB-DD2D-4F14-A6E2-29B73C8CC6DB}"/>
              </a:ext>
            </a:extLst>
          </p:cNvPr>
          <p:cNvSpPr/>
          <p:nvPr/>
        </p:nvSpPr>
        <p:spPr>
          <a:xfrm>
            <a:off x="5914454" y="4294812"/>
            <a:ext cx="2130132" cy="1167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PAC a través de plataformas digitales.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2BE46E0-D636-4EE4-8CEF-33DDD720298A}"/>
              </a:ext>
            </a:extLst>
          </p:cNvPr>
          <p:cNvSpPr/>
          <p:nvPr/>
        </p:nvSpPr>
        <p:spPr>
          <a:xfrm>
            <a:off x="2934787" y="1176324"/>
            <a:ext cx="2130132" cy="4380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Difusión</a:t>
            </a:r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D409E07E-E111-4E1C-83B2-E3C34A240899}"/>
              </a:ext>
            </a:extLst>
          </p:cNvPr>
          <p:cNvCxnSpPr>
            <a:cxnSpLocks/>
            <a:stCxn id="3" idx="3"/>
            <a:endCxn id="27" idx="1"/>
          </p:cNvCxnSpPr>
          <p:nvPr/>
        </p:nvCxnSpPr>
        <p:spPr>
          <a:xfrm>
            <a:off x="2356155" y="1865730"/>
            <a:ext cx="3558299" cy="3012900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E4174826-BFBD-4364-A9EF-E7628C5FB8ED}"/>
              </a:ext>
            </a:extLst>
          </p:cNvPr>
          <p:cNvCxnSpPr>
            <a:cxnSpLocks/>
            <a:stCxn id="3" idx="3"/>
            <a:endCxn id="26" idx="1"/>
          </p:cNvCxnSpPr>
          <p:nvPr/>
        </p:nvCxnSpPr>
        <p:spPr>
          <a:xfrm>
            <a:off x="2356155" y="1865730"/>
            <a:ext cx="3558299" cy="1415849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7F76CC2-9508-4C99-97BA-69C10FBB1E0B}"/>
              </a:ext>
            </a:extLst>
          </p:cNvPr>
          <p:cNvSpPr/>
          <p:nvPr/>
        </p:nvSpPr>
        <p:spPr>
          <a:xfrm>
            <a:off x="2934787" y="3812080"/>
            <a:ext cx="2130132" cy="1167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Redes sociales </a:t>
            </a:r>
            <a:r>
              <a:rPr lang="es-CL" dirty="0"/>
              <a:t>(Municipio y organizaciones sociales). Videos, folletos, informes.</a:t>
            </a:r>
          </a:p>
        </p:txBody>
      </p:sp>
      <p:sp>
        <p:nvSpPr>
          <p:cNvPr id="4" name="Flecha: arriba y abajo 3">
            <a:extLst>
              <a:ext uri="{FF2B5EF4-FFF2-40B4-BE49-F238E27FC236}">
                <a16:creationId xmlns:a16="http://schemas.microsoft.com/office/drawing/2014/main" id="{C5D6D669-1D15-4356-ADEA-C707BBB28FAF}"/>
              </a:ext>
            </a:extLst>
          </p:cNvPr>
          <p:cNvSpPr/>
          <p:nvPr/>
        </p:nvSpPr>
        <p:spPr>
          <a:xfrm>
            <a:off x="3817861" y="3077660"/>
            <a:ext cx="363984" cy="702679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6C151BA-82CD-4888-96A4-CD275ECFD9CE}"/>
              </a:ext>
            </a:extLst>
          </p:cNvPr>
          <p:cNvSpPr/>
          <p:nvPr/>
        </p:nvSpPr>
        <p:spPr>
          <a:xfrm>
            <a:off x="5594246" y="1577301"/>
            <a:ext cx="336290" cy="2144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5F06B87-AA2F-4266-B1F6-798FC6BDBDA0}"/>
              </a:ext>
            </a:extLst>
          </p:cNvPr>
          <p:cNvSpPr/>
          <p:nvPr/>
        </p:nvSpPr>
        <p:spPr>
          <a:xfrm>
            <a:off x="5586205" y="3167371"/>
            <a:ext cx="336290" cy="2144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5BFAAB8-F652-4AAF-904A-4722F64FC819}"/>
              </a:ext>
            </a:extLst>
          </p:cNvPr>
          <p:cNvSpPr/>
          <p:nvPr/>
        </p:nvSpPr>
        <p:spPr>
          <a:xfrm>
            <a:off x="5578164" y="4754387"/>
            <a:ext cx="336290" cy="2144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EB6126A-FDE5-4E2E-8AE3-3FE97F7A21E5}"/>
              </a:ext>
            </a:extLst>
          </p:cNvPr>
          <p:cNvSpPr/>
          <p:nvPr/>
        </p:nvSpPr>
        <p:spPr>
          <a:xfrm flipV="1">
            <a:off x="2372237" y="1788143"/>
            <a:ext cx="336290" cy="20570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D6CAB4F-2EF4-4F59-ACF0-75FE9EE22E1E}"/>
              </a:ext>
            </a:extLst>
          </p:cNvPr>
          <p:cNvSpPr/>
          <p:nvPr/>
        </p:nvSpPr>
        <p:spPr>
          <a:xfrm>
            <a:off x="5586205" y="1003729"/>
            <a:ext cx="2763765" cy="458837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844511D-A176-4F73-B218-043BAB82C514}"/>
              </a:ext>
            </a:extLst>
          </p:cNvPr>
          <p:cNvSpPr/>
          <p:nvPr/>
        </p:nvSpPr>
        <p:spPr>
          <a:xfrm>
            <a:off x="2934787" y="1910026"/>
            <a:ext cx="2130132" cy="1167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Medios tradicionales </a:t>
            </a:r>
            <a:r>
              <a:rPr lang="es-CL" dirty="0"/>
              <a:t>(radios, folletos en cuenta agua)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C061B4FB-24AC-40E1-B85A-65F54661E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1" y="1003729"/>
            <a:ext cx="3436811" cy="445871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93B3D13-7AAE-4F46-860E-6BD132ED9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796" y="1190711"/>
            <a:ext cx="5627796" cy="37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37505" y="42409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Plazos del Estudio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9B08D37-7BFD-4780-AC20-D02A8E428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20236"/>
              </p:ext>
            </p:extLst>
          </p:nvPr>
        </p:nvGraphicFramePr>
        <p:xfrm>
          <a:off x="873125" y="1049717"/>
          <a:ext cx="7463009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970">
                  <a:extLst>
                    <a:ext uri="{9D8B030D-6E8A-4147-A177-3AD203B41FA5}">
                      <a16:colId xmlns:a16="http://schemas.microsoft.com/office/drawing/2014/main" val="865918299"/>
                    </a:ext>
                  </a:extLst>
                </a:gridCol>
                <a:gridCol w="835318">
                  <a:extLst>
                    <a:ext uri="{9D8B030D-6E8A-4147-A177-3AD203B41FA5}">
                      <a16:colId xmlns:a16="http://schemas.microsoft.com/office/drawing/2014/main" val="1958870166"/>
                    </a:ext>
                  </a:extLst>
                </a:gridCol>
                <a:gridCol w="822538">
                  <a:extLst>
                    <a:ext uri="{9D8B030D-6E8A-4147-A177-3AD203B41FA5}">
                      <a16:colId xmlns:a16="http://schemas.microsoft.com/office/drawing/2014/main" val="41011457"/>
                    </a:ext>
                  </a:extLst>
                </a:gridCol>
                <a:gridCol w="841150">
                  <a:extLst>
                    <a:ext uri="{9D8B030D-6E8A-4147-A177-3AD203B41FA5}">
                      <a16:colId xmlns:a16="http://schemas.microsoft.com/office/drawing/2014/main" val="924613186"/>
                    </a:ext>
                  </a:extLst>
                </a:gridCol>
                <a:gridCol w="812795">
                  <a:extLst>
                    <a:ext uri="{9D8B030D-6E8A-4147-A177-3AD203B41FA5}">
                      <a16:colId xmlns:a16="http://schemas.microsoft.com/office/drawing/2014/main" val="1269019158"/>
                    </a:ext>
                  </a:extLst>
                </a:gridCol>
                <a:gridCol w="916817">
                  <a:extLst>
                    <a:ext uri="{9D8B030D-6E8A-4147-A177-3AD203B41FA5}">
                      <a16:colId xmlns:a16="http://schemas.microsoft.com/office/drawing/2014/main" val="3463091302"/>
                    </a:ext>
                  </a:extLst>
                </a:gridCol>
                <a:gridCol w="964014">
                  <a:extLst>
                    <a:ext uri="{9D8B030D-6E8A-4147-A177-3AD203B41FA5}">
                      <a16:colId xmlns:a16="http://schemas.microsoft.com/office/drawing/2014/main" val="2967486042"/>
                    </a:ext>
                  </a:extLst>
                </a:gridCol>
                <a:gridCol w="973407">
                  <a:extLst>
                    <a:ext uri="{9D8B030D-6E8A-4147-A177-3AD203B41FA5}">
                      <a16:colId xmlns:a16="http://schemas.microsoft.com/office/drawing/2014/main" val="3888306889"/>
                    </a:ext>
                  </a:extLst>
                </a:gridCol>
              </a:tblGrid>
              <a:tr h="329784"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Mes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Mes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Mes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Mes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Mes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Mes 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Mes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82960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r>
                        <a:rPr lang="es-CL" sz="2000" dirty="0"/>
                        <a:t>Etapa I: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71413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r>
                        <a:rPr lang="es-CL" sz="2000" dirty="0"/>
                        <a:t>Etapa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245324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r>
                        <a:rPr lang="es-CL" sz="2000" dirty="0"/>
                        <a:t>Etapa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93587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r>
                        <a:rPr lang="es-CL" sz="2000" dirty="0"/>
                        <a:t>Etapa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25982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r>
                        <a:rPr lang="es-CL" sz="2000" dirty="0"/>
                        <a:t>Etapa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366199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r>
                        <a:rPr lang="es-CL" sz="2000" dirty="0"/>
                        <a:t>Etapa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119063"/>
                  </a:ext>
                </a:extLst>
              </a:tr>
              <a:tr h="325267">
                <a:tc>
                  <a:txBody>
                    <a:bodyPr/>
                    <a:lstStyle/>
                    <a:p>
                      <a:r>
                        <a:rPr lang="es-CL" sz="2000" dirty="0"/>
                        <a:t>Etapa 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777090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9A517A7-42ED-450F-9B76-B10BFFC69B7D}"/>
              </a:ext>
            </a:extLst>
          </p:cNvPr>
          <p:cNvSpPr/>
          <p:nvPr/>
        </p:nvSpPr>
        <p:spPr>
          <a:xfrm>
            <a:off x="873124" y="4594494"/>
            <a:ext cx="7463009" cy="9372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/>
              <a:t>Lo anterior no considera tiempos de revisión por parte del mandante y de otras instituciones (MIDESO)</a:t>
            </a:r>
          </a:p>
        </p:txBody>
      </p:sp>
    </p:spTree>
    <p:extLst>
      <p:ext uri="{BB962C8B-B14F-4D97-AF65-F5344CB8AC3E}">
        <p14:creationId xmlns:p14="http://schemas.microsoft.com/office/powerpoint/2010/main" val="28862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2053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8397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8061" y="462912"/>
            <a:ext cx="2856571" cy="16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25837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br>
              <a:rPr lang="es-ES_tradnl" b="1" dirty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</a:br>
            <a:br>
              <a:rPr lang="es-ES_tradnl" b="1" dirty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</a:br>
            <a:endParaRPr lang="es-CL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63469"/>
              </p:ext>
            </p:extLst>
          </p:nvPr>
        </p:nvGraphicFramePr>
        <p:xfrm>
          <a:off x="1509204" y="2802842"/>
          <a:ext cx="6572466" cy="238108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9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438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Contactos</a:t>
                      </a:r>
                      <a:endParaRPr lang="es-C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effectLst/>
                        </a:rPr>
                        <a:t>Manuel Barahona</a:t>
                      </a:r>
                      <a:endParaRPr lang="es-CL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effectLst/>
                        </a:rPr>
                        <a:t>Manuel Garcés</a:t>
                      </a:r>
                      <a:endParaRPr lang="es-CL" sz="16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effectLst/>
                        </a:rPr>
                        <a:t>Claudia Berríos</a:t>
                      </a:r>
                      <a:endParaRPr lang="es-CL" sz="16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58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effectLst/>
                        </a:rPr>
                        <a:t>Jefe</a:t>
                      </a:r>
                      <a:r>
                        <a:rPr lang="es-CL" sz="1600" baseline="0" dirty="0">
                          <a:effectLst/>
                        </a:rPr>
                        <a:t> </a:t>
                      </a:r>
                      <a:r>
                        <a:rPr lang="es-CL" sz="1600" dirty="0">
                          <a:effectLst/>
                        </a:rPr>
                        <a:t>de Proyecto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effectLst/>
                        </a:rPr>
                        <a:t>Gerente de Ingeniería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Ingeniero de Proyecto</a:t>
                      </a:r>
                    </a:p>
                    <a:p>
                      <a:pPr algn="ctr"/>
                      <a:r>
                        <a:rPr lang="es-CL" sz="1600" dirty="0">
                          <a:effectLst/>
                        </a:rPr>
                        <a:t>Jefe de Ingeniería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Encargada Participación Ciudadana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1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s-CL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hlinkClick r:id="rId4"/>
                        </a:rPr>
                        <a:t>mbarahona@ingemab.com</a:t>
                      </a:r>
                      <a:endParaRPr kumimoji="0" lang="es-CL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s-CL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hlinkClick r:id="rId4"/>
                        </a:rPr>
                        <a:t>mgarces@ingemab.com</a:t>
                      </a:r>
                      <a:endParaRPr kumimoji="0" lang="es-CL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s-CL" sz="14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hlinkClick r:id="rId4"/>
                        </a:rPr>
                        <a:t>clberrio@uc.cl </a:t>
                      </a:r>
                      <a:endParaRPr kumimoji="0" lang="es-CL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427672" y="5560098"/>
            <a:ext cx="501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i="1" dirty="0">
                <a:latin typeface="+mj-lt"/>
              </a:rPr>
              <a:t>Fono: (2) 22354741 / (9) 98872707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A736633-902A-45AC-BFEA-D1974975B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41" y="119132"/>
            <a:ext cx="2475349" cy="25470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0" y="-18198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4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Experiencia en Participación Ciudadana y trabajo con pueblos indígenas (Claudia Berríos)</a:t>
            </a:r>
            <a:endParaRPr lang="es-ES_tradnl" sz="18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Google Shape;148;p28">
            <a:extLst>
              <a:ext uri="{FF2B5EF4-FFF2-40B4-BE49-F238E27FC236}">
                <a16:creationId xmlns:a16="http://schemas.microsoft.com/office/drawing/2014/main" id="{6CDBFAA5-1084-44AF-B09F-93EE0959F37E}"/>
              </a:ext>
            </a:extLst>
          </p:cNvPr>
          <p:cNvSpPr txBox="1">
            <a:spLocks/>
          </p:cNvSpPr>
          <p:nvPr/>
        </p:nvSpPr>
        <p:spPr>
          <a:xfrm>
            <a:off x="2564186" y="2940809"/>
            <a:ext cx="2817200" cy="5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AGENDA: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D0CCC19-887E-498A-AD85-301CAA64DE18}"/>
              </a:ext>
            </a:extLst>
          </p:cNvPr>
          <p:cNvSpPr/>
          <p:nvPr/>
        </p:nvSpPr>
        <p:spPr>
          <a:xfrm>
            <a:off x="124604" y="1110159"/>
            <a:ext cx="8894791" cy="43992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PAC de usuarios del </a:t>
            </a:r>
            <a:r>
              <a:rPr lang="es-ES_tradnl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agua de la Cuenca de Río Bueno</a:t>
            </a:r>
            <a:r>
              <a:rPr lang="es-ES_tradnl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Región de Los Lagos y Región de Los Ríos para el Diagnóstico Integral de Riego. (2020-2021)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PAC usuarios Proyecto de Alcantarillado para sector de Placilla y La Chimba (2020-2021)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PAC de usuarios del </a:t>
            </a:r>
            <a:r>
              <a:rPr lang="es-ES_tradnl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agua del río Illapel y comunidades indígenas Picunches y Mapuches</a:t>
            </a:r>
            <a:r>
              <a:rPr lang="es-ES_tradnl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comuna de Illapel para el Diseño Complementario Obras de Entrega del Canal Nuevo Cocinera, Región de Coquimbo. (2019-2020)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PAC de usuarios del agua y comunidades indígenas Mapuches de Temuco y Nueva Imperial para el </a:t>
            </a:r>
            <a:r>
              <a:rPr lang="es-ES_tradnl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Diagnóstico Riego para el Desarrollo Agrícola Canal Imperial, Región De La Araucanía</a:t>
            </a:r>
            <a:endParaRPr lang="es-ES_tradnl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PAC de usuarios del agua de la Región de Los Lagos para el </a:t>
            </a:r>
            <a:r>
              <a:rPr lang="es-ES_tradnl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Diagnóstico y Propuestas para Proyectos de Riego ERNC, Pequeña Agricultura</a:t>
            </a:r>
            <a:r>
              <a:rPr lang="es-ES_tradnl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(2017-2018)  </a:t>
            </a:r>
          </a:p>
        </p:txBody>
      </p:sp>
    </p:spTree>
    <p:extLst>
      <p:ext uri="{BB962C8B-B14F-4D97-AF65-F5344CB8AC3E}">
        <p14:creationId xmlns:p14="http://schemas.microsoft.com/office/powerpoint/2010/main" val="211494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37505" y="279069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Objetivos Reunión y agenda</a:t>
            </a:r>
            <a:b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</a:b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41;p28">
            <a:extLst>
              <a:ext uri="{FF2B5EF4-FFF2-40B4-BE49-F238E27FC236}">
                <a16:creationId xmlns:a16="http://schemas.microsoft.com/office/drawing/2014/main" id="{1CD6413F-EF42-4876-B0AA-74F521962CA3}"/>
              </a:ext>
            </a:extLst>
          </p:cNvPr>
          <p:cNvSpPr/>
          <p:nvPr/>
        </p:nvSpPr>
        <p:spPr>
          <a:xfrm>
            <a:off x="365934" y="1047484"/>
            <a:ext cx="8026708" cy="1776939"/>
          </a:xfrm>
          <a:prstGeom prst="rect">
            <a:avLst/>
          </a:prstGeom>
          <a:solidFill>
            <a:srgbClr val="A2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Google Shape;145;p28">
            <a:extLst>
              <a:ext uri="{FF2B5EF4-FFF2-40B4-BE49-F238E27FC236}">
                <a16:creationId xmlns:a16="http://schemas.microsoft.com/office/drawing/2014/main" id="{33D3BAB6-469E-4D61-8ACA-40AD0D672D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4573" y="1344786"/>
            <a:ext cx="6888068" cy="14796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Presentación de Ingemab y equipo de trabajo.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 a conocer el inicio del Proyecto y sus objetivos</a:t>
            </a:r>
          </a:p>
          <a:p>
            <a:pPr marL="342900" indent="-342900" algn="just"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Explicar principales etapas, hitos y fechas del Proyecto</a:t>
            </a:r>
          </a:p>
          <a:p>
            <a:pPr algn="just">
              <a:spcAft>
                <a:spcPts val="2133"/>
              </a:spcAft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46;p28">
            <a:extLst>
              <a:ext uri="{FF2B5EF4-FFF2-40B4-BE49-F238E27FC236}">
                <a16:creationId xmlns:a16="http://schemas.microsoft.com/office/drawing/2014/main" id="{64C5E7DE-8A21-4EC9-89F6-7FFEAE5D7911}"/>
              </a:ext>
            </a:extLst>
          </p:cNvPr>
          <p:cNvSpPr txBox="1">
            <a:spLocks/>
          </p:cNvSpPr>
          <p:nvPr/>
        </p:nvSpPr>
        <p:spPr>
          <a:xfrm>
            <a:off x="1314312" y="1019071"/>
            <a:ext cx="2817200" cy="5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OBJETIVOS:</a:t>
            </a:r>
          </a:p>
        </p:txBody>
      </p:sp>
      <p:grpSp>
        <p:nvGrpSpPr>
          <p:cNvPr id="15" name="Google Shape;151;p28">
            <a:extLst>
              <a:ext uri="{FF2B5EF4-FFF2-40B4-BE49-F238E27FC236}">
                <a16:creationId xmlns:a16="http://schemas.microsoft.com/office/drawing/2014/main" id="{5060F0A2-AEFE-4517-AC8F-B2DA3DB4DCD4}"/>
              </a:ext>
            </a:extLst>
          </p:cNvPr>
          <p:cNvGrpSpPr/>
          <p:nvPr/>
        </p:nvGrpSpPr>
        <p:grpSpPr>
          <a:xfrm>
            <a:off x="615046" y="1597396"/>
            <a:ext cx="720000" cy="720000"/>
            <a:chOff x="-63250675" y="3744075"/>
            <a:chExt cx="320350" cy="318100"/>
          </a:xfrm>
          <a:solidFill>
            <a:schemeClr val="tx1"/>
          </a:solidFill>
        </p:grpSpPr>
        <p:sp>
          <p:nvSpPr>
            <p:cNvPr id="16" name="Google Shape;152;p28">
              <a:extLst>
                <a:ext uri="{FF2B5EF4-FFF2-40B4-BE49-F238E27FC236}">
                  <a16:creationId xmlns:a16="http://schemas.microsoft.com/office/drawing/2014/main" id="{1F14AC8A-B6E0-4E1D-AAA9-8D65EFBA8DD1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53;p28">
              <a:extLst>
                <a:ext uri="{FF2B5EF4-FFF2-40B4-BE49-F238E27FC236}">
                  <a16:creationId xmlns:a16="http://schemas.microsoft.com/office/drawing/2014/main" id="{9750C2F5-1188-49A5-945A-98EBA59F741D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54;p28">
              <a:extLst>
                <a:ext uri="{FF2B5EF4-FFF2-40B4-BE49-F238E27FC236}">
                  <a16:creationId xmlns:a16="http://schemas.microsoft.com/office/drawing/2014/main" id="{872C24EB-6232-4F15-A8D3-2A9CE81B0554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42;p28">
            <a:extLst>
              <a:ext uri="{FF2B5EF4-FFF2-40B4-BE49-F238E27FC236}">
                <a16:creationId xmlns:a16="http://schemas.microsoft.com/office/drawing/2014/main" id="{7FC7413A-C62D-4419-89E7-EE2DBBA69B6E}"/>
              </a:ext>
            </a:extLst>
          </p:cNvPr>
          <p:cNvSpPr/>
          <p:nvPr/>
        </p:nvSpPr>
        <p:spPr>
          <a:xfrm>
            <a:off x="1637089" y="2889386"/>
            <a:ext cx="7187315" cy="26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Google Shape;147;p28">
            <a:extLst>
              <a:ext uri="{FF2B5EF4-FFF2-40B4-BE49-F238E27FC236}">
                <a16:creationId xmlns:a16="http://schemas.microsoft.com/office/drawing/2014/main" id="{799DBC33-6502-4D43-8CFF-0670FB8CD5E3}"/>
              </a:ext>
            </a:extLst>
          </p:cNvPr>
          <p:cNvSpPr txBox="1">
            <a:spLocks/>
          </p:cNvSpPr>
          <p:nvPr/>
        </p:nvSpPr>
        <p:spPr>
          <a:xfrm>
            <a:off x="3924614" y="3160728"/>
            <a:ext cx="4765173" cy="26399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7100" lvl="1" indent="-3429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</a:rPr>
              <a:t>Presentación Ingemab 	</a:t>
            </a:r>
          </a:p>
          <a:p>
            <a:pPr marL="927100" lvl="1" indent="-3429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</a:rPr>
              <a:t>Presentación Proyecto y sus Objetivos</a:t>
            </a:r>
          </a:p>
          <a:p>
            <a:pPr marL="927100" lvl="1" indent="-3429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</a:rPr>
              <a:t>Etapas consideradas y puntos críticos</a:t>
            </a:r>
          </a:p>
          <a:p>
            <a:pPr marL="927100" lvl="1" indent="-3429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</a:rPr>
              <a:t>Plazos y Próximos pasos</a:t>
            </a:r>
          </a:p>
        </p:txBody>
      </p:sp>
      <p:sp>
        <p:nvSpPr>
          <p:cNvPr id="21" name="Google Shape;148;p28">
            <a:extLst>
              <a:ext uri="{FF2B5EF4-FFF2-40B4-BE49-F238E27FC236}">
                <a16:creationId xmlns:a16="http://schemas.microsoft.com/office/drawing/2014/main" id="{6CDBFAA5-1084-44AF-B09F-93EE0959F37E}"/>
              </a:ext>
            </a:extLst>
          </p:cNvPr>
          <p:cNvSpPr txBox="1">
            <a:spLocks/>
          </p:cNvSpPr>
          <p:nvPr/>
        </p:nvSpPr>
        <p:spPr>
          <a:xfrm>
            <a:off x="2874350" y="2984490"/>
            <a:ext cx="2817200" cy="5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AGENDA:</a:t>
            </a:r>
          </a:p>
        </p:txBody>
      </p:sp>
      <p:grpSp>
        <p:nvGrpSpPr>
          <p:cNvPr id="22" name="Google Shape;6519;p67">
            <a:extLst>
              <a:ext uri="{FF2B5EF4-FFF2-40B4-BE49-F238E27FC236}">
                <a16:creationId xmlns:a16="http://schemas.microsoft.com/office/drawing/2014/main" id="{4DCE3BA7-CC81-44AC-9C6A-31FAC2847EDD}"/>
              </a:ext>
            </a:extLst>
          </p:cNvPr>
          <p:cNvGrpSpPr/>
          <p:nvPr/>
        </p:nvGrpSpPr>
        <p:grpSpPr>
          <a:xfrm>
            <a:off x="2240297" y="3945178"/>
            <a:ext cx="720000" cy="720000"/>
            <a:chOff x="3859600" y="3591950"/>
            <a:chExt cx="296975" cy="296175"/>
          </a:xfrm>
          <a:solidFill>
            <a:srgbClr val="A2B26B"/>
          </a:solidFill>
        </p:grpSpPr>
        <p:sp>
          <p:nvSpPr>
            <p:cNvPr id="23" name="Google Shape;6520;p67">
              <a:extLst>
                <a:ext uri="{FF2B5EF4-FFF2-40B4-BE49-F238E27FC236}">
                  <a16:creationId xmlns:a16="http://schemas.microsoft.com/office/drawing/2014/main" id="{22A7F9AA-6185-4C11-AAEE-917F2001F2DB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521;p67">
              <a:extLst>
                <a:ext uri="{FF2B5EF4-FFF2-40B4-BE49-F238E27FC236}">
                  <a16:creationId xmlns:a16="http://schemas.microsoft.com/office/drawing/2014/main" id="{0ABBDB94-776D-4E5D-AA69-B23DED3BC18C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6522;p67">
              <a:extLst>
                <a:ext uri="{FF2B5EF4-FFF2-40B4-BE49-F238E27FC236}">
                  <a16:creationId xmlns:a16="http://schemas.microsoft.com/office/drawing/2014/main" id="{D179D5A4-9513-4A83-8095-38AAEAE30EE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731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37505" y="279069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4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INGEMAB: Ingeniería y Consultoría</a:t>
            </a: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>
          <a:xfrm>
            <a:off x="2249846" y="1206742"/>
            <a:ext cx="6195654" cy="13081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>
                <a:solidFill>
                  <a:schemeClr val="tx1"/>
                </a:solidFill>
              </a:rPr>
              <a:t>Empresa de Consultoría</a:t>
            </a:r>
          </a:p>
          <a:p>
            <a:pPr lvl="0">
              <a:buFont typeface="Arial" pitchFamily="34" charset="0"/>
              <a:buChar char="•"/>
            </a:pPr>
            <a:endParaRPr lang="es-CL" sz="8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</a:rPr>
              <a:t>Ingeniería hidráulica, sanitaria y medio ambiente.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</a:rPr>
              <a:t>Estudios Tarifarios y Planes de Desarrollo (SISS).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249846" y="2607684"/>
            <a:ext cx="6195654" cy="13081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>
                <a:solidFill>
                  <a:schemeClr val="tx1"/>
                </a:solidFill>
              </a:rPr>
              <a:t>Equipo multidisciplinario de profesionales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</a:rPr>
              <a:t>Basta experiencia en las distintas especialidades de la ingeniería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249846" y="4073361"/>
            <a:ext cx="6195654" cy="13081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>
                <a:solidFill>
                  <a:schemeClr val="tx1"/>
                </a:solidFill>
              </a:rPr>
              <a:t>Fundamento de nuestra Propuesta de valor</a:t>
            </a:r>
          </a:p>
          <a:p>
            <a:pPr>
              <a:buFont typeface="Arial" pitchFamily="34" charset="0"/>
              <a:buChar char="•"/>
            </a:pPr>
            <a:r>
              <a:rPr lang="es-CL" sz="1800" dirty="0">
                <a:solidFill>
                  <a:schemeClr val="tx1"/>
                </a:solidFill>
              </a:rPr>
              <a:t>Fuerte compromiso con el resultado sustentable de los proyectos que desarrollamos</a:t>
            </a:r>
          </a:p>
          <a:p>
            <a:pPr>
              <a:buFont typeface="Arial" pitchFamily="34" charset="0"/>
              <a:buChar char="•"/>
            </a:pPr>
            <a:r>
              <a:rPr lang="es-CL" sz="1800" dirty="0">
                <a:solidFill>
                  <a:schemeClr val="tx1"/>
                </a:solidFill>
              </a:rPr>
              <a:t>Apostando a mantener relaciones a largo plazo.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66008" y="4104787"/>
            <a:ext cx="1678346" cy="1225874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54155"/>
              <a:satOff val="-2468"/>
              <a:lumOff val="111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15 Imagen" descr="DSC_07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" y="1271738"/>
            <a:ext cx="1678346" cy="1166904"/>
          </a:xfrm>
          <a:prstGeom prst="roundRect">
            <a:avLst>
              <a:gd name="adj" fmla="val 11225"/>
            </a:avLst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14 Rectángulo redondeado">
            <a:extLst>
              <a:ext uri="{FF2B5EF4-FFF2-40B4-BE49-F238E27FC236}">
                <a16:creationId xmlns:a16="http://schemas.microsoft.com/office/drawing/2014/main" id="{8DFEA52E-23A1-4B31-A060-7F5647805431}"/>
              </a:ext>
            </a:extLst>
          </p:cNvPr>
          <p:cNvSpPr/>
          <p:nvPr/>
        </p:nvSpPr>
        <p:spPr>
          <a:xfrm>
            <a:off x="457200" y="2616268"/>
            <a:ext cx="1678346" cy="1225874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54155"/>
              <a:satOff val="-2468"/>
              <a:lumOff val="111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0DEFBF-ECBF-458E-B883-39E360787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08" y="2654339"/>
            <a:ext cx="1669537" cy="118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F0FE94-6C10-41F3-A6C3-82642E1A6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08" y="4149894"/>
            <a:ext cx="1669537" cy="1150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304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0" y="-18198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4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Equipo de Trabajo </a:t>
            </a:r>
            <a:endParaRPr lang="es-ES_tradnl" sz="18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6425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8C8787C-3622-4A18-8DE8-AF84FAC72966}"/>
              </a:ext>
            </a:extLst>
          </p:cNvPr>
          <p:cNvSpPr/>
          <p:nvPr/>
        </p:nvSpPr>
        <p:spPr>
          <a:xfrm>
            <a:off x="3157098" y="795733"/>
            <a:ext cx="2489200" cy="843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Manuel Barahona </a:t>
            </a:r>
          </a:p>
          <a:p>
            <a:pPr algn="ctr"/>
            <a:r>
              <a:rPr lang="es-CL" dirty="0"/>
              <a:t>(Jefe de Proyecto)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22F70E-4E09-467F-A5F5-9EBF704FF8B9}"/>
              </a:ext>
            </a:extLst>
          </p:cNvPr>
          <p:cNvSpPr/>
          <p:nvPr/>
        </p:nvSpPr>
        <p:spPr>
          <a:xfrm>
            <a:off x="4799188" y="2132446"/>
            <a:ext cx="2489200" cy="843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Manuel Garcés</a:t>
            </a:r>
          </a:p>
          <a:p>
            <a:pPr algn="ctr"/>
            <a:r>
              <a:rPr lang="es-CL" dirty="0"/>
              <a:t>(Ingeniero de Proyecto)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CF9C5FA-A812-4FAA-9C7C-2E8ACB6A32A6}"/>
              </a:ext>
            </a:extLst>
          </p:cNvPr>
          <p:cNvSpPr/>
          <p:nvPr/>
        </p:nvSpPr>
        <p:spPr>
          <a:xfrm>
            <a:off x="1998321" y="2072486"/>
            <a:ext cx="2489200" cy="9499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Claudia Berríos &amp; Sandra Bustos</a:t>
            </a:r>
          </a:p>
          <a:p>
            <a:pPr algn="ctr"/>
            <a:r>
              <a:rPr lang="es-CL" dirty="0"/>
              <a:t>(Encargadas difusión, PAC y comunidades indígenas 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E118F28-FEF1-4A8A-88FC-715F4A481517}"/>
              </a:ext>
            </a:extLst>
          </p:cNvPr>
          <p:cNvSpPr/>
          <p:nvPr/>
        </p:nvSpPr>
        <p:spPr>
          <a:xfrm>
            <a:off x="6807241" y="3604450"/>
            <a:ext cx="1684683" cy="843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Nicolas Navia</a:t>
            </a:r>
          </a:p>
          <a:p>
            <a:pPr algn="ctr"/>
            <a:r>
              <a:rPr lang="es-CL" dirty="0"/>
              <a:t>(Especialista Legal)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7A9E9D-9D02-491C-B087-E295836A3E44}"/>
              </a:ext>
            </a:extLst>
          </p:cNvPr>
          <p:cNvSpPr/>
          <p:nvPr/>
        </p:nvSpPr>
        <p:spPr>
          <a:xfrm>
            <a:off x="379347" y="3549093"/>
            <a:ext cx="1853191" cy="843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Edgar Díaz</a:t>
            </a:r>
          </a:p>
          <a:p>
            <a:pPr algn="ctr"/>
            <a:r>
              <a:rPr lang="es-CL" dirty="0"/>
              <a:t>(Ingeniero de Proyecto 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8F44A41-B119-4176-93D0-8C0515948BD0}"/>
              </a:ext>
            </a:extLst>
          </p:cNvPr>
          <p:cNvSpPr/>
          <p:nvPr/>
        </p:nvSpPr>
        <p:spPr>
          <a:xfrm>
            <a:off x="2596239" y="3549093"/>
            <a:ext cx="1737360" cy="843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Lucas Chacana</a:t>
            </a:r>
          </a:p>
          <a:p>
            <a:pPr algn="ctr"/>
            <a:r>
              <a:rPr lang="es-CL" dirty="0"/>
              <a:t>(Dibujante Técnico)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CCAD11D-9475-4D98-A216-9114ABA243A8}"/>
              </a:ext>
            </a:extLst>
          </p:cNvPr>
          <p:cNvSpPr/>
          <p:nvPr/>
        </p:nvSpPr>
        <p:spPr>
          <a:xfrm>
            <a:off x="4718502" y="3567508"/>
            <a:ext cx="1583238" cy="852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Ana Valderrama &amp; Johan </a:t>
            </a:r>
            <a:r>
              <a:rPr lang="es-CL" b="1" dirty="0" err="1"/>
              <a:t>Pittors</a:t>
            </a:r>
            <a:endParaRPr lang="es-CL" b="1" dirty="0"/>
          </a:p>
          <a:p>
            <a:pPr algn="ctr"/>
            <a:r>
              <a:rPr lang="es-CL" dirty="0"/>
              <a:t>(</a:t>
            </a:r>
            <a:r>
              <a:rPr lang="es-CL" dirty="0" err="1"/>
              <a:t>Geomensores</a:t>
            </a:r>
            <a:r>
              <a:rPr lang="es-CL" dirty="0"/>
              <a:t>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A7C40EA-D6BB-40E7-A9B8-20ACE31E6FB1}"/>
              </a:ext>
            </a:extLst>
          </p:cNvPr>
          <p:cNvSpPr/>
          <p:nvPr/>
        </p:nvSpPr>
        <p:spPr>
          <a:xfrm>
            <a:off x="4171951" y="5885915"/>
            <a:ext cx="4626640" cy="787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Equipo permanente de INGEMAB </a:t>
            </a:r>
          </a:p>
          <a:p>
            <a:pPr algn="ctr"/>
            <a:r>
              <a:rPr lang="es-CL" sz="1400" dirty="0"/>
              <a:t>(Ingeniero estructural, especialista en mecánica de suelos, ingeniero ambiental, ingeniero industrial</a:t>
            </a:r>
            <a:r>
              <a:rPr lang="es-CL" dirty="0"/>
              <a:t>)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1CDF4B2E-3390-4915-B7D5-D87DDCFAD3F4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 rot="5400000">
            <a:off x="3605574" y="1276361"/>
            <a:ext cx="433473" cy="1158777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43A5B364-1B2A-4FA8-8B60-5A2E70364EF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3388183" y="893487"/>
            <a:ext cx="573367" cy="473784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99AC9772-4B3A-42E8-8C9A-36A8A1BA2362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rot="5400000">
            <a:off x="4467671" y="1972975"/>
            <a:ext cx="573367" cy="257886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9A2D018D-F145-4805-A5D4-72552EA85C42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rot="5400000">
            <a:off x="5481064" y="3004784"/>
            <a:ext cx="591782" cy="53366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FFCF9565-420A-4D35-8397-6395F0C2B7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 rot="16200000" flipH="1">
            <a:off x="4976027" y="1064684"/>
            <a:ext cx="493433" cy="164209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3CE3E0AD-1EC3-49A7-A66B-227F04E39A20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16200000" flipH="1">
            <a:off x="6532323" y="2487190"/>
            <a:ext cx="628724" cy="160579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73263BAE-6552-4AB0-A203-DC88DEB4C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207" y="273539"/>
            <a:ext cx="1255803" cy="1459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1BF4BB-2572-48D3-B2AD-F7FCE7DE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074" y="1827910"/>
            <a:ext cx="1429517" cy="132635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24AAE06-1A81-4D70-B6E7-62F48CF9EF9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0" y="4426625"/>
            <a:ext cx="1059323" cy="11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5C2F977-E29A-44E8-9DAB-634E51E6F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980" y="4426625"/>
            <a:ext cx="1059323" cy="12699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61E6E7-6DD3-40B7-B12A-7B562F664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517" y="4465907"/>
            <a:ext cx="1247822" cy="13293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289025-6001-4F5B-A1F2-B3019EF1B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8668" y="4468498"/>
            <a:ext cx="1107483" cy="132421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F4AA99B-8969-4A3C-83A8-77174C87CB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817" t="2577" r="15981" b="6686"/>
          <a:stretch/>
        </p:blipFill>
        <p:spPr>
          <a:xfrm>
            <a:off x="356231" y="1848061"/>
            <a:ext cx="1513985" cy="12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D159C7B-E8E0-44D3-AF1A-8E364F2729D0}"/>
              </a:ext>
            </a:extLst>
          </p:cNvPr>
          <p:cNvSpPr/>
          <p:nvPr/>
        </p:nvSpPr>
        <p:spPr>
          <a:xfrm>
            <a:off x="2068497" y="701336"/>
            <a:ext cx="5681709" cy="499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3825" y="-217803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Experiencia en Proyectos Relacionados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Google Shape;148;p28">
            <a:extLst>
              <a:ext uri="{FF2B5EF4-FFF2-40B4-BE49-F238E27FC236}">
                <a16:creationId xmlns:a16="http://schemas.microsoft.com/office/drawing/2014/main" id="{6CDBFAA5-1084-44AF-B09F-93EE0959F37E}"/>
              </a:ext>
            </a:extLst>
          </p:cNvPr>
          <p:cNvSpPr txBox="1">
            <a:spLocks/>
          </p:cNvSpPr>
          <p:nvPr/>
        </p:nvSpPr>
        <p:spPr>
          <a:xfrm>
            <a:off x="2564186" y="2940809"/>
            <a:ext cx="2817200" cy="5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A69B8E1-E82B-4DD8-B986-293E3BC8E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183378"/>
              </p:ext>
            </p:extLst>
          </p:nvPr>
        </p:nvGraphicFramePr>
        <p:xfrm>
          <a:off x="2280012" y="1166504"/>
          <a:ext cx="5328151" cy="420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Título 1">
            <a:extLst>
              <a:ext uri="{FF2B5EF4-FFF2-40B4-BE49-F238E27FC236}">
                <a16:creationId xmlns:a16="http://schemas.microsoft.com/office/drawing/2014/main" id="{4143FAD2-7A4C-4B4A-8A51-DC81CFD6CF7D}"/>
              </a:ext>
            </a:extLst>
          </p:cNvPr>
          <p:cNvSpPr txBox="1">
            <a:spLocks/>
          </p:cNvSpPr>
          <p:nvPr/>
        </p:nvSpPr>
        <p:spPr bwMode="auto">
          <a:xfrm>
            <a:off x="3437346" y="421651"/>
            <a:ext cx="6724998" cy="102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s-ES_tradnl" sz="1800" b="1" dirty="0">
                <a:solidFill>
                  <a:schemeClr val="bg1"/>
                </a:solidFill>
                <a:ea typeface="ＭＳ Ｐゴシック"/>
                <a:cs typeface="Arial" pitchFamily="34" charset="0"/>
              </a:rPr>
              <a:t>Estudios de Prefactibilidad</a:t>
            </a:r>
            <a:endParaRPr lang="es-ES_tradnl" sz="1400" b="1" dirty="0">
              <a:solidFill>
                <a:schemeClr val="bg1"/>
              </a:solidFill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F39C28D3-0F89-4268-90AD-0D691F624D46}"/>
              </a:ext>
            </a:extLst>
          </p:cNvPr>
          <p:cNvSpPr/>
          <p:nvPr/>
        </p:nvSpPr>
        <p:spPr>
          <a:xfrm>
            <a:off x="4481920" y="856977"/>
            <a:ext cx="4056485" cy="52914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3825" y="-217803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Experiencia en Proyectos Relacionados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Google Shape;148;p28">
            <a:extLst>
              <a:ext uri="{FF2B5EF4-FFF2-40B4-BE49-F238E27FC236}">
                <a16:creationId xmlns:a16="http://schemas.microsoft.com/office/drawing/2014/main" id="{6CDBFAA5-1084-44AF-B09F-93EE0959F37E}"/>
              </a:ext>
            </a:extLst>
          </p:cNvPr>
          <p:cNvSpPr txBox="1">
            <a:spLocks/>
          </p:cNvSpPr>
          <p:nvPr/>
        </p:nvSpPr>
        <p:spPr>
          <a:xfrm>
            <a:off x="2564186" y="2940809"/>
            <a:ext cx="2817200" cy="5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8DE2011-FAEB-465F-B96B-F834655E1D8B}"/>
              </a:ext>
            </a:extLst>
          </p:cNvPr>
          <p:cNvSpPr/>
          <p:nvPr/>
        </p:nvSpPr>
        <p:spPr>
          <a:xfrm>
            <a:off x="145039" y="958739"/>
            <a:ext cx="4063449" cy="4465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8223A03D-B9C0-4CFB-A4D5-79014A8F3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196157"/>
              </p:ext>
            </p:extLst>
          </p:nvPr>
        </p:nvGraphicFramePr>
        <p:xfrm>
          <a:off x="299218" y="1694455"/>
          <a:ext cx="3665948" cy="350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Título 1">
            <a:extLst>
              <a:ext uri="{FF2B5EF4-FFF2-40B4-BE49-F238E27FC236}">
                <a16:creationId xmlns:a16="http://schemas.microsoft.com/office/drawing/2014/main" id="{3F994365-1228-4A6E-A51B-226A2DF97988}"/>
              </a:ext>
            </a:extLst>
          </p:cNvPr>
          <p:cNvSpPr txBox="1">
            <a:spLocks/>
          </p:cNvSpPr>
          <p:nvPr/>
        </p:nvSpPr>
        <p:spPr bwMode="auto">
          <a:xfrm>
            <a:off x="299216" y="942997"/>
            <a:ext cx="3909272" cy="67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chemeClr val="bg1"/>
                </a:solidFill>
                <a:ea typeface="ＭＳ Ｐゴシック"/>
                <a:cs typeface="Arial" pitchFamily="34" charset="0"/>
              </a:rPr>
              <a:t>Diseños de Alcantarillado y Saneamientos Sanitarios en la Región </a:t>
            </a:r>
            <a:endParaRPr lang="es-ES_tradnl" sz="1400" b="1" dirty="0">
              <a:solidFill>
                <a:schemeClr val="bg1"/>
              </a:solidFill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BE844B6C-468E-4738-9CE3-175F1D3C2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717443"/>
              </p:ext>
            </p:extLst>
          </p:nvPr>
        </p:nvGraphicFramePr>
        <p:xfrm>
          <a:off x="4669045" y="1608697"/>
          <a:ext cx="3665948" cy="443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4" name="Título 1">
            <a:extLst>
              <a:ext uri="{FF2B5EF4-FFF2-40B4-BE49-F238E27FC236}">
                <a16:creationId xmlns:a16="http://schemas.microsoft.com/office/drawing/2014/main" id="{34B8ED84-E6B9-4BA1-ACCE-A484EA8FABB3}"/>
              </a:ext>
            </a:extLst>
          </p:cNvPr>
          <p:cNvSpPr txBox="1">
            <a:spLocks/>
          </p:cNvSpPr>
          <p:nvPr/>
        </p:nvSpPr>
        <p:spPr bwMode="auto">
          <a:xfrm>
            <a:off x="4629133" y="958739"/>
            <a:ext cx="3909272" cy="67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_tradnl" sz="1600" b="1" dirty="0">
                <a:ea typeface="ＭＳ Ｐゴシック"/>
                <a:cs typeface="Arial" pitchFamily="34" charset="0"/>
              </a:rPr>
              <a:t>Algunos de los Diseños de Alcantarillado y  S. Sanitarios en el País </a:t>
            </a:r>
            <a:endParaRPr lang="es-ES_tradnl" sz="1200" b="1" dirty="0"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0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45293" y="2249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Presentación del Proyecto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Google Shape;393;p40">
            <a:extLst>
              <a:ext uri="{FF2B5EF4-FFF2-40B4-BE49-F238E27FC236}">
                <a16:creationId xmlns:a16="http://schemas.microsoft.com/office/drawing/2014/main" id="{63D78291-9C35-4F49-9604-1991D5BF1B14}"/>
              </a:ext>
            </a:extLst>
          </p:cNvPr>
          <p:cNvSpPr/>
          <p:nvPr/>
        </p:nvSpPr>
        <p:spPr>
          <a:xfrm>
            <a:off x="237505" y="4043755"/>
            <a:ext cx="3968735" cy="1367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ES" dirty="0">
                <a:solidFill>
                  <a:schemeClr val="bg1"/>
                </a:solidFill>
              </a:rPr>
              <a:t>Es un primer pero indispensable paso, para definir en conjunto una solución definitiva para un sistema de recolección y tratamiento de las aguas servidas en  la comuna.</a:t>
            </a:r>
            <a:endParaRPr lang="es-MX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393;p40">
            <a:extLst>
              <a:ext uri="{FF2B5EF4-FFF2-40B4-BE49-F238E27FC236}">
                <a16:creationId xmlns:a16="http://schemas.microsoft.com/office/drawing/2014/main" id="{C6522D49-D63D-44D6-9924-DE1F9DACA1C1}"/>
              </a:ext>
            </a:extLst>
          </p:cNvPr>
          <p:cNvSpPr/>
          <p:nvPr/>
        </p:nvSpPr>
        <p:spPr>
          <a:xfrm>
            <a:off x="237505" y="1100993"/>
            <a:ext cx="3963675" cy="2760088"/>
          </a:xfrm>
          <a:prstGeom prst="rect">
            <a:avLst/>
          </a:prstGeom>
          <a:solidFill>
            <a:srgbClr val="A2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ES" dirty="0"/>
              <a:t>La I.M. de Curarrehue, velando por mejorar la calidad de vida de sus vecinos, licita el “Estudio de prefactibilidad para definir solución al déficit sanitario de Curarrehue”.</a:t>
            </a:r>
          </a:p>
          <a:p>
            <a:pPr algn="just" defTabSz="1219170">
              <a:buClr>
                <a:srgbClr val="000000"/>
              </a:buClr>
            </a:pPr>
            <a:endParaRPr lang="es-ES" kern="0" dirty="0"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s-ES" kern="0" dirty="0">
                <a:latin typeface="Arial"/>
                <a:cs typeface="Arial"/>
                <a:sym typeface="Arial"/>
              </a:rPr>
              <a:t>El Proyecto contempla un importante trabajo de comunicación y participación  con la comunidad.</a:t>
            </a:r>
            <a:endParaRPr lang="es-MX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ABF718-301C-4286-AEA5-BC556D70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666" y="1694869"/>
            <a:ext cx="4526715" cy="31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45293" y="2249"/>
            <a:ext cx="6724998" cy="1022979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Objetivos del Proyecto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4EC6347-10B0-4605-BBE9-86A7FD4B5EE2}"/>
              </a:ext>
            </a:extLst>
          </p:cNvPr>
          <p:cNvSpPr/>
          <p:nvPr/>
        </p:nvSpPr>
        <p:spPr>
          <a:xfrm>
            <a:off x="66582" y="2325684"/>
            <a:ext cx="9010835" cy="20687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Reducir condiciones de marginalidad sanitaria de Curarrehue, mejorando y ampliando el sistema de alcantarillado, el tratamiento de las aguas servidas y la evacuación de las aguas lluvias para Curarrehue, Catripulli y el corredor que los une.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253F39F-0832-4263-AB37-3CD18DD915F5}"/>
              </a:ext>
            </a:extLst>
          </p:cNvPr>
          <p:cNvSpPr/>
          <p:nvPr/>
        </p:nvSpPr>
        <p:spPr>
          <a:xfrm>
            <a:off x="101123" y="1111243"/>
            <a:ext cx="2177004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Establecer situación actual (recopilación antecedentes)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7FE204A-13A2-4EAB-8294-FB43A00EE472}"/>
              </a:ext>
            </a:extLst>
          </p:cNvPr>
          <p:cNvSpPr/>
          <p:nvPr/>
        </p:nvSpPr>
        <p:spPr>
          <a:xfrm>
            <a:off x="2451656" y="1125765"/>
            <a:ext cx="2312271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catastro y evaluación de infraestructura sanitaria.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EEA5B8C-6C03-4599-9365-324703181B71}"/>
              </a:ext>
            </a:extLst>
          </p:cNvPr>
          <p:cNvSpPr/>
          <p:nvPr/>
        </p:nvSpPr>
        <p:spPr>
          <a:xfrm>
            <a:off x="4937456" y="1125764"/>
            <a:ext cx="1885905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Catastro terrenos para PTAS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3B96134-2563-4CBB-B5A0-6B79845DA544}"/>
              </a:ext>
            </a:extLst>
          </p:cNvPr>
          <p:cNvSpPr/>
          <p:nvPr/>
        </p:nvSpPr>
        <p:spPr>
          <a:xfrm>
            <a:off x="6985570" y="1125765"/>
            <a:ext cx="2045464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Catastro sitios significación histórica o cultural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C4E277A-405B-443E-A42A-B6644704736E}"/>
              </a:ext>
            </a:extLst>
          </p:cNvPr>
          <p:cNvSpPr/>
          <p:nvPr/>
        </p:nvSpPr>
        <p:spPr>
          <a:xfrm>
            <a:off x="66582" y="4480918"/>
            <a:ext cx="2729883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Análisis técnico y económico de solución para Alcantarillado y PTAS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59E9DAD-CF63-4D02-A376-84717DEF36E0}"/>
              </a:ext>
            </a:extLst>
          </p:cNvPr>
          <p:cNvSpPr/>
          <p:nvPr/>
        </p:nvSpPr>
        <p:spPr>
          <a:xfrm>
            <a:off x="2866316" y="4496753"/>
            <a:ext cx="1571139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Sanear terreno para futura PTAS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E6CF678-12CA-4D04-9E72-1F84B24ACEA8}"/>
              </a:ext>
            </a:extLst>
          </p:cNvPr>
          <p:cNvSpPr/>
          <p:nvPr/>
        </p:nvSpPr>
        <p:spPr>
          <a:xfrm>
            <a:off x="4527705" y="4485996"/>
            <a:ext cx="2105387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Sociabilizar desarrollo y resultados estudio 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FEC1389-4033-4358-8286-13C9DC13DB9C}"/>
              </a:ext>
            </a:extLst>
          </p:cNvPr>
          <p:cNvSpPr/>
          <p:nvPr/>
        </p:nvSpPr>
        <p:spPr>
          <a:xfrm>
            <a:off x="6723342" y="4485997"/>
            <a:ext cx="2307692" cy="10955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/>
              <a:t>Preparación postulación del Proyecto para diseño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3151234-B05C-432B-BF89-557AB6AAF5C7}"/>
              </a:ext>
            </a:extLst>
          </p:cNvPr>
          <p:cNvSpPr/>
          <p:nvPr/>
        </p:nvSpPr>
        <p:spPr>
          <a:xfrm>
            <a:off x="58107" y="2615050"/>
            <a:ext cx="9010835" cy="1425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Objetivos Específicos: Levantamiento de información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7DF1DFA-6D67-45C3-8513-9C5AF3CCEFF7}"/>
              </a:ext>
            </a:extLst>
          </p:cNvPr>
          <p:cNvSpPr/>
          <p:nvPr/>
        </p:nvSpPr>
        <p:spPr>
          <a:xfrm>
            <a:off x="66581" y="2644711"/>
            <a:ext cx="9010835" cy="13957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Objetivos Específicos: Preparación para Etapa de diseño</a:t>
            </a:r>
          </a:p>
        </p:txBody>
      </p:sp>
    </p:spTree>
    <p:extLst>
      <p:ext uri="{BB962C8B-B14F-4D97-AF65-F5344CB8AC3E}">
        <p14:creationId xmlns:p14="http://schemas.microsoft.com/office/powerpoint/2010/main" val="27671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BA96629-ADDD-43C2-B02C-624ABA3376AF}"/>
              </a:ext>
            </a:extLst>
          </p:cNvPr>
          <p:cNvSpPr/>
          <p:nvPr/>
        </p:nvSpPr>
        <p:spPr>
          <a:xfrm>
            <a:off x="4465469" y="616212"/>
            <a:ext cx="3515694" cy="4896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0D10B7-C4BB-4034-9F56-2FC2FD9CBBDB}"/>
              </a:ext>
            </a:extLst>
          </p:cNvPr>
          <p:cNvSpPr/>
          <p:nvPr/>
        </p:nvSpPr>
        <p:spPr>
          <a:xfrm>
            <a:off x="138157" y="616212"/>
            <a:ext cx="4327312" cy="48968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50D159A-1D96-4912-9168-1FE6BB2AB25D}"/>
              </a:ext>
            </a:extLst>
          </p:cNvPr>
          <p:cNvSpPr/>
          <p:nvPr/>
        </p:nvSpPr>
        <p:spPr>
          <a:xfrm>
            <a:off x="138157" y="613253"/>
            <a:ext cx="4327312" cy="405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Catripulli</a:t>
            </a:r>
          </a:p>
        </p:txBody>
      </p:sp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237505" y="-4330"/>
            <a:ext cx="6724998" cy="735871"/>
          </a:xfrm>
        </p:spPr>
        <p:txBody>
          <a:bodyPr/>
          <a:lstStyle/>
          <a:p>
            <a:pPr algn="l" eaLnBrk="1" hangingPunct="1"/>
            <a:r>
              <a:rPr lang="es-ES_tradnl" sz="2800" b="1" dirty="0">
                <a:solidFill>
                  <a:srgbClr val="4F6228"/>
                </a:solidFill>
                <a:ea typeface="ＭＳ Ｐゴシック"/>
                <a:cs typeface="Arial" pitchFamily="34" charset="0"/>
              </a:rPr>
              <a:t>Área de Estudio</a:t>
            </a:r>
            <a:endParaRPr lang="es-ES_tradnl" sz="2000" b="1" dirty="0">
              <a:solidFill>
                <a:srgbClr val="4F6228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4972050" y="63182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1800">
              <a:latin typeface="Calibri" pitchFamily="34" charset="0"/>
            </a:endParaRPr>
          </a:p>
        </p:txBody>
      </p:sp>
      <p:pic>
        <p:nvPicPr>
          <p:cNvPr id="15365" name="5 Imagen" descr="BORDE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435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873125" y="6226175"/>
            <a:ext cx="229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CL">
                <a:solidFill>
                  <a:schemeClr val="bg1"/>
                </a:solidFill>
                <a:latin typeface="Calibri" pitchFamily="34" charset="0"/>
              </a:rPr>
              <a:t>www.ingemab.cl</a:t>
            </a:r>
            <a:endParaRPr lang="es-E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Google Shape;148;p28">
            <a:extLst>
              <a:ext uri="{FF2B5EF4-FFF2-40B4-BE49-F238E27FC236}">
                <a16:creationId xmlns:a16="http://schemas.microsoft.com/office/drawing/2014/main" id="{6CDBFAA5-1084-44AF-B09F-93EE0959F37E}"/>
              </a:ext>
            </a:extLst>
          </p:cNvPr>
          <p:cNvSpPr txBox="1">
            <a:spLocks/>
          </p:cNvSpPr>
          <p:nvPr/>
        </p:nvSpPr>
        <p:spPr>
          <a:xfrm>
            <a:off x="3327116" y="3250827"/>
            <a:ext cx="2817200" cy="5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CL" sz="18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E3773F-3FA4-48A4-8D73-8EC4D971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5" y="1025228"/>
            <a:ext cx="7601478" cy="353526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E2FA888-19E3-421F-B025-89AA75956740}"/>
              </a:ext>
            </a:extLst>
          </p:cNvPr>
          <p:cNvSpPr/>
          <p:nvPr/>
        </p:nvSpPr>
        <p:spPr>
          <a:xfrm>
            <a:off x="138157" y="4580941"/>
            <a:ext cx="4327312" cy="93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Catripulli Aldea (302 </a:t>
            </a:r>
            <a:r>
              <a:rPr lang="es-CL" sz="18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viv</a:t>
            </a:r>
            <a:r>
              <a:rPr lang="es-CL" sz="1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Angostura (155 </a:t>
            </a:r>
            <a:r>
              <a:rPr lang="es-CL" sz="18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viv</a:t>
            </a:r>
            <a:r>
              <a:rPr lang="es-CL" sz="1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Casa de Lata (36 </a:t>
            </a:r>
            <a:r>
              <a:rPr lang="es-CL" sz="18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viv</a:t>
            </a:r>
            <a:r>
              <a:rPr lang="es-CL" sz="1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7B18922-7736-4404-9CE0-B188C2710527}"/>
              </a:ext>
            </a:extLst>
          </p:cNvPr>
          <p:cNvSpPr/>
          <p:nvPr/>
        </p:nvSpPr>
        <p:spPr>
          <a:xfrm>
            <a:off x="4523565" y="4591165"/>
            <a:ext cx="3400494" cy="932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b="1" dirty="0">
                <a:solidFill>
                  <a:schemeClr val="bg1">
                    <a:lumMod val="95000"/>
                  </a:schemeClr>
                </a:solidFill>
              </a:rPr>
              <a:t>Curarrehue Urbano (931 </a:t>
            </a:r>
            <a:r>
              <a:rPr lang="es-CL" sz="1800" b="1" dirty="0" err="1">
                <a:solidFill>
                  <a:schemeClr val="bg1">
                    <a:lumMod val="95000"/>
                  </a:schemeClr>
                </a:solidFill>
              </a:rPr>
              <a:t>viv</a:t>
            </a:r>
            <a:r>
              <a:rPr lang="es-CL" sz="1800" b="1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b="1" dirty="0" err="1">
                <a:solidFill>
                  <a:schemeClr val="bg1">
                    <a:lumMod val="95000"/>
                  </a:schemeClr>
                </a:solidFill>
              </a:rPr>
              <a:t>Pichicurarrehue</a:t>
            </a:r>
            <a:r>
              <a:rPr lang="es-CL" sz="1800" b="1" dirty="0">
                <a:solidFill>
                  <a:schemeClr val="bg1">
                    <a:lumMod val="95000"/>
                  </a:schemeClr>
                </a:solidFill>
              </a:rPr>
              <a:t> (30 </a:t>
            </a:r>
            <a:r>
              <a:rPr lang="es-CL" sz="1800" b="1" dirty="0" err="1">
                <a:solidFill>
                  <a:schemeClr val="bg1">
                    <a:lumMod val="95000"/>
                  </a:schemeClr>
                </a:solidFill>
              </a:rPr>
              <a:t>viv</a:t>
            </a:r>
            <a:r>
              <a:rPr lang="es-CL" sz="1800" b="1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800" b="1" dirty="0" err="1">
                <a:solidFill>
                  <a:schemeClr val="bg1">
                    <a:lumMod val="95000"/>
                  </a:schemeClr>
                </a:solidFill>
              </a:rPr>
              <a:t>Puala</a:t>
            </a:r>
            <a:r>
              <a:rPr lang="es-CL" sz="1800" b="1" dirty="0">
                <a:solidFill>
                  <a:schemeClr val="bg1">
                    <a:lumMod val="95000"/>
                  </a:schemeClr>
                </a:solidFill>
              </a:rPr>
              <a:t> Bajo (72 </a:t>
            </a:r>
            <a:r>
              <a:rPr lang="es-CL" sz="1800" b="1" dirty="0" err="1">
                <a:solidFill>
                  <a:schemeClr val="bg1">
                    <a:lumMod val="95000"/>
                  </a:schemeClr>
                </a:solidFill>
              </a:rPr>
              <a:t>viv</a:t>
            </a:r>
            <a:r>
              <a:rPr lang="es-CL" sz="1800" b="1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50C5470-E130-4650-B3BE-1EEE17CCBDF6}"/>
              </a:ext>
            </a:extLst>
          </p:cNvPr>
          <p:cNvSpPr/>
          <p:nvPr/>
        </p:nvSpPr>
        <p:spPr>
          <a:xfrm>
            <a:off x="4526255" y="610160"/>
            <a:ext cx="3368382" cy="405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Curarrehue</a:t>
            </a:r>
          </a:p>
        </p:txBody>
      </p:sp>
      <p:pic>
        <p:nvPicPr>
          <p:cNvPr id="9" name="7 Imagen" descr="LogoOriginal_150dp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417" y="61154"/>
            <a:ext cx="1684683" cy="9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207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16309</TotalTime>
  <Words>1277</Words>
  <Application>Microsoft Office PowerPoint</Application>
  <PresentationFormat>Presentación en pantalla (4:3)</PresentationFormat>
  <Paragraphs>235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Corbel</vt:lpstr>
      <vt:lpstr>Tema de Office</vt:lpstr>
      <vt:lpstr>Presentación de PowerPoint</vt:lpstr>
      <vt:lpstr>Objetivos Reunión y agenda </vt:lpstr>
      <vt:lpstr>INGEMAB: Ingeniería y Consultoría</vt:lpstr>
      <vt:lpstr>Equipo de Trabajo </vt:lpstr>
      <vt:lpstr>Experiencia en Proyectos Relacionados</vt:lpstr>
      <vt:lpstr>Experiencia en Proyectos Relacionados</vt:lpstr>
      <vt:lpstr>Presentación del Proyecto</vt:lpstr>
      <vt:lpstr>Objetivos del Proyecto</vt:lpstr>
      <vt:lpstr>Área de Estudio</vt:lpstr>
      <vt:lpstr>Etapas del Proyecto</vt:lpstr>
      <vt:lpstr>Etapas del Proyecto</vt:lpstr>
      <vt:lpstr>Puntos Críticos: Terrenos y Definición de tecnología de una PTAS para Curarrehue</vt:lpstr>
      <vt:lpstr>Puntos Críticos: Terrenos y Definición de tecnología de una PTAS para Curarrehue</vt:lpstr>
      <vt:lpstr>Puntos Críticos: Lograr una efectiva partición ciudadana en Pandemia </vt:lpstr>
      <vt:lpstr>Plazos del Estudio</vt:lpstr>
      <vt:lpstr>Presentación de PowerPoint</vt:lpstr>
      <vt:lpstr>Experiencia en Participación Ciudadana y trabajo con pueblos indígenas (Claudia Berríos)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este espacio el título</dc:title>
  <dc:creator>Carlos Dominguez</dc:creator>
  <cp:lastModifiedBy>mgarces@ingemab.com</cp:lastModifiedBy>
  <cp:revision>766</cp:revision>
  <dcterms:created xsi:type="dcterms:W3CDTF">2011-02-28T12:51:33Z</dcterms:created>
  <dcterms:modified xsi:type="dcterms:W3CDTF">2021-06-22T02:26:45Z</dcterms:modified>
</cp:coreProperties>
</file>